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customXml/item1.xml" ContentType="application/xml"/>
  <Override PartName="/customXml/itemProps1.xml" ContentType="application/vnd.openxmlformats-officedocument.customXmlProperties+xml"/>
  <Override PartName="/customXml/item2.xml" ContentType="application/xml"/>
  <Override PartName="/customXml/_rels/item1.xml.rels" ContentType="application/vnd.openxmlformats-package.relationships+xml"/>
  <Override PartName="/customXml/_rels/item2.xml.rels" ContentType="application/vnd.openxmlformats-package.relationships+xml"/>
  <Override PartName="/customXml/_rels/item3.xml.rels" ContentType="application/vnd.openxmlformats-package.relationships+xml"/>
  <Override PartName="/customXml/itemProps2.xml" ContentType="application/vnd.openxmlformats-officedocument.customXmlProperties+xml"/>
  <Override PartName="/customXml/item3.xml" ContentType="application/xml"/>
  <Override PartName="/customXml/itemProps3.xml" ContentType="application/vnd.openxmlformats-officedocument.customXml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3.xml.rels" ContentType="application/vnd.openxmlformats-package.relationships+xml"/>
  <Override PartName="/ppt/slideMasters/_rels/slideMaster4.xml.rels" ContentType="application/vnd.openxmlformats-package.relationships+xml"/>
  <Override PartName="/ppt/slideMasters/_rels/slideMaster5.xml.rels" ContentType="application/vnd.openxmlformats-package.relationships+xml"/>
  <Override PartName="/ppt/notesMasters/notesMaster1.xml" ContentType="application/vnd.openxmlformats-officedocument.presentationml.notesMaster+xml"/>
  <Override PartName="/ppt/notesMasters/_rels/notesMaster1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diagrams/quickStyle3.xml" ContentType="application/vnd.openxmlformats-officedocument.drawingml.diagram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drawing2.xml" ContentType="application/vnd.ms-office.drawingml.diagramDrawing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quickStyle2.xml" ContentType="application/vnd.openxmlformats-officedocument.drawingml.diagramStyle+xml"/>
  <Override PartName="/ppt/diagrams/layout2.xml" ContentType="application/vnd.openxmlformats-officedocument.drawingml.diagramLayout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colors3.xml" ContentType="application/vnd.openxmlformats-officedocument.drawingml.diagramColors+xml"/>
  <Override PartName="/ppt/slideLayouts/slideLayout3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_rels/slideLayout31.xml.rels" ContentType="application/vnd.openxmlformats-package.relationships+xml"/>
  <Override PartName="/ppt/slideLayouts/_rels/slideLayout53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32.xml.rels" ContentType="application/vnd.openxmlformats-package.relationships+xml"/>
  <Override PartName="/ppt/slideLayouts/_rels/slideLayout54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3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55.xml.rels" ContentType="application/vnd.openxmlformats-package.relationships+xml"/>
  <Override PartName="/ppt/slideLayouts/_rels/slideLayout34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6.xml.rels" ContentType="application/vnd.openxmlformats-package.relationships+xml"/>
  <Override PartName="/ppt/slideLayouts/_rels/slideLayout35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57.xml.rels" ContentType="application/vnd.openxmlformats-package.relationships+xml"/>
  <Override PartName="/ppt/slideLayouts/_rels/slideLayout36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58.xml.rels" ContentType="application/vnd.openxmlformats-package.relationships+xml"/>
  <Override PartName="/ppt/slideLayouts/_rels/slideLayout37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59.xml.rels" ContentType="application/vnd.openxmlformats-package.relationships+xml"/>
  <Override PartName="/ppt/slideLayouts/_rels/slideLayout38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39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25.xml.rels" ContentType="application/vnd.openxmlformats-package.relationships+xml"/>
  <Override PartName="/ppt/slideLayouts/_rels/slideLayout26.xml.rels" ContentType="application/vnd.openxmlformats-package.relationships+xml"/>
  <Override PartName="/ppt/slideLayouts/_rels/slideLayout27.xml.rels" ContentType="application/vnd.openxmlformats-package.relationships+xml"/>
  <Override PartName="/ppt/slideLayouts/_rels/slideLayout28.xml.rels" ContentType="application/vnd.openxmlformats-package.relationships+xml"/>
  <Override PartName="/ppt/slideLayouts/_rels/slideLayout29.xml.rels" ContentType="application/vnd.openxmlformats-package.relationships+xml"/>
  <Override PartName="/ppt/slideLayouts/_rels/slideLayout30.xml.rels" ContentType="application/vnd.openxmlformats-package.relationships+xml"/>
  <Override PartName="/ppt/slideLayouts/_rels/slideLayout40.xml.rels" ContentType="application/vnd.openxmlformats-package.relationships+xml"/>
  <Override PartName="/ppt/slideLayouts/_rels/slideLayout41.xml.rels" ContentType="application/vnd.openxmlformats-package.relationships+xml"/>
  <Override PartName="/ppt/slideLayouts/_rels/slideLayout42.xml.rels" ContentType="application/vnd.openxmlformats-package.relationships+xml"/>
  <Override PartName="/ppt/slideLayouts/_rels/slideLayout43.xml.rels" ContentType="application/vnd.openxmlformats-package.relationships+xml"/>
  <Override PartName="/ppt/slideLayouts/_rels/slideLayout44.xml.rels" ContentType="application/vnd.openxmlformats-package.relationships+xml"/>
  <Override PartName="/ppt/slideLayouts/_rels/slideLayout45.xml.rels" ContentType="application/vnd.openxmlformats-package.relationships+xml"/>
  <Override PartName="/ppt/slideLayouts/_rels/slideLayout46.xml.rels" ContentType="application/vnd.openxmlformats-package.relationships+xml"/>
  <Override PartName="/ppt/slideLayouts/_rels/slideLayout47.xml.rels" ContentType="application/vnd.openxmlformats-package.relationships+xml"/>
  <Override PartName="/ppt/slideLayouts/_rels/slideLayout48.xml.rels" ContentType="application/vnd.openxmlformats-package.relationships+xml"/>
  <Override PartName="/ppt/slideLayouts/_rels/slideLayout49.xml.rels" ContentType="application/vnd.openxmlformats-package.relationships+xml"/>
  <Override PartName="/ppt/slideLayouts/_rels/slideLayout50.xml.rels" ContentType="application/vnd.openxmlformats-package.relationships+xml"/>
  <Override PartName="/ppt/slideLayouts/_rels/slideLayout51.xml.rels" ContentType="application/vnd.openxmlformats-package.relationships+xml"/>
  <Override PartName="/ppt/slideLayouts/_rels/slideLayout52.xml.rels" ContentType="application/vnd.openxmlformats-package.relationships+xml"/>
  <Override PartName="/ppt/slideLayouts/_rels/slideLayout60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21.xml" ContentType="application/vnd.openxmlformats-officedocument.presentationml.slide+xml"/>
  <Override PartName="/ppt/slides/slide4.xml" ContentType="application/vnd.openxmlformats-officedocument.presentationml.slide+xml"/>
  <Override PartName="/ppt/slides/slide22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23.xml" ContentType="application/vnd.openxmlformats-officedocument.presentationml.slide+xml"/>
  <Override PartName="/ppt/slides/slide7.xml" ContentType="application/vnd.openxmlformats-officedocument.presentationml.slide+xml"/>
  <Override PartName="/ppt/slides/slide24.xml" ContentType="application/vnd.openxmlformats-officedocument.presentationml.slide+xml"/>
  <Override PartName="/ppt/slides/slide8.xml" ContentType="application/vnd.openxmlformats-officedocument.presentationml.slide+xml"/>
  <Override PartName="/ppt/slides/slide25.xml" ContentType="application/vnd.openxmlformats-officedocument.presentationml.slide+xml"/>
  <Override PartName="/ppt/slides/slide9.xml" ContentType="application/vnd.openxmlformats-officedocument.presentationml.slide+xml"/>
  <Override PartName="/ppt/slides/slide26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_rels/slide35.xml.rels" ContentType="application/vnd.openxmlformats-package.relationships+xml"/>
  <Override PartName="/ppt/slides/_rels/slide1.xml.rels" ContentType="application/vnd.openxmlformats-package.relationships+xml"/>
  <Override PartName="/ppt/slides/_rels/slide22.xml.rels" ContentType="application/vnd.openxmlformats-package.relationships+xml"/>
  <Override PartName="/ppt/slides/_rels/slide36.xml.rels" ContentType="application/vnd.openxmlformats-package.relationships+xml"/>
  <Override PartName="/ppt/slides/_rels/slide2.xml.rels" ContentType="application/vnd.openxmlformats-package.relationships+xml"/>
  <Override PartName="/ppt/slides/_rels/slide20.xml.rels" ContentType="application/vnd.openxmlformats-package.relationships+xml"/>
  <Override PartName="/ppt/slides/_rels/slide37.xml.rels" ContentType="application/vnd.openxmlformats-package.relationships+xml"/>
  <Override PartName="/ppt/slides/_rels/slide3.xml.rels" ContentType="application/vnd.openxmlformats-package.relationships+xml"/>
  <Override PartName="/ppt/slides/_rels/slide21.xml.rels" ContentType="application/vnd.openxmlformats-package.relationships+xml"/>
  <Override PartName="/ppt/slides/_rels/slide4.xml.rels" ContentType="application/vnd.openxmlformats-package.relationships+xml"/>
  <Override PartName="/ppt/slides/_rels/slide38.xml.rels" ContentType="application/vnd.openxmlformats-package.relationships+xml"/>
  <Override PartName="/ppt/slides/_rels/slide5.xml.rels" ContentType="application/vnd.openxmlformats-package.relationships+xml"/>
  <Override PartName="/ppt/slides/_rels/slide39.xml.rels" ContentType="application/vnd.openxmlformats-package.relationships+xml"/>
  <Override PartName="/ppt/slides/_rels/slide23.xml.rels" ContentType="application/vnd.openxmlformats-package.relationships+xml"/>
  <Override PartName="/ppt/slides/_rels/slide6.xml.rels" ContentType="application/vnd.openxmlformats-package.relationships+xml"/>
  <Override PartName="/ppt/slides/_rels/slide24.xml.rels" ContentType="application/vnd.openxmlformats-package.relationships+xml"/>
  <Override PartName="/ppt/slides/_rels/slide7.xml.rels" ContentType="application/vnd.openxmlformats-package.relationships+xml"/>
  <Override PartName="/ppt/slides/_rels/slide25.xml.rels" ContentType="application/vnd.openxmlformats-package.relationships+xml"/>
  <Override PartName="/ppt/slides/_rels/slide8.xml.rels" ContentType="application/vnd.openxmlformats-package.relationships+xml"/>
  <Override PartName="/ppt/slides/_rels/slide26.xml.rels" ContentType="application/vnd.openxmlformats-package.relationships+xml"/>
  <Override PartName="/ppt/slides/_rels/slide9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  <Override PartName="/ppt/slides/_rels/slide12.xml.rels" ContentType="application/vnd.openxmlformats-package.relationships+xml"/>
  <Override PartName="/ppt/slides/_rels/slide13.xml.rels" ContentType="application/vnd.openxmlformats-package.relationships+xml"/>
  <Override PartName="/ppt/slides/_rels/slide14.xml.rels" ContentType="application/vnd.openxmlformats-package.relationships+xml"/>
  <Override PartName="/ppt/slides/_rels/slide15.xml.rels" ContentType="application/vnd.openxmlformats-package.relationships+xml"/>
  <Override PartName="/ppt/slides/_rels/slide16.xml.rels" ContentType="application/vnd.openxmlformats-package.relationships+xml"/>
  <Override PartName="/ppt/slides/_rels/slide17.xml.rels" ContentType="application/vnd.openxmlformats-package.relationships+xml"/>
  <Override PartName="/ppt/slides/_rels/slide18.xml.rels" ContentType="application/vnd.openxmlformats-package.relationships+xml"/>
  <Override PartName="/ppt/slides/_rels/slide19.xml.rels" ContentType="application/vnd.openxmlformats-package.relationships+xml"/>
  <Override PartName="/ppt/slides/_rels/slide27.xml.rels" ContentType="application/vnd.openxmlformats-package.relationships+xml"/>
  <Override PartName="/ppt/slides/_rels/slide28.xml.rels" ContentType="application/vnd.openxmlformats-package.relationships+xml"/>
  <Override PartName="/ppt/slides/_rels/slide29.xml.rels" ContentType="application/vnd.openxmlformats-package.relationships+xml"/>
  <Override PartName="/ppt/slides/_rels/slide30.xml.rels" ContentType="application/vnd.openxmlformats-package.relationships+xml"/>
  <Override PartName="/ppt/slides/_rels/slide31.xml.rels" ContentType="application/vnd.openxmlformats-package.relationships+xml"/>
  <Override PartName="/ppt/slides/_rels/slide32.xml.rels" ContentType="application/vnd.openxmlformats-package.relationships+xml"/>
  <Override PartName="/ppt/slides/_rels/slide33.xml.rels" ContentType="application/vnd.openxmlformats-package.relationships+xml"/>
  <Override PartName="/ppt/slides/_rels/slide34.xml.rels" ContentType="application/vnd.openxmlformats-package.relationships+xml"/>
  <Override PartName="/ppt/slides/_rels/slide40.xml.rels" ContentType="application/vnd.openxmlformats-package.relationships+xml"/>
  <Override PartName="/ppt/slides/_rels/slide41.xml.rels" ContentType="application/vnd.openxmlformats-package.relationships+xml"/>
  <Override PartName="/ppt/slides/_rels/slide42.xml.rels" ContentType="application/vnd.openxmlformats-package.relationships+xml"/>
  <Override PartName="/ppt/slides/_rels/slide43.xml.rels" ContentType="application/vnd.openxmlformats-package.relationships+xml"/>
  <Override PartName="/ppt/slides/_rels/slide44.xml.rels" ContentType="application/vnd.openxmlformats-package.relationships+xml"/>
  <Override PartName="/ppt/slides/_rels/slide45.xml.rels" ContentType="application/vnd.openxmlformats-package.relationships+xml"/>
  <Override PartName="/ppt/slides/_rels/slide46.xml.rels" ContentType="application/vnd.openxmlformats-package.relationships+xml"/>
  <Override PartName="/ppt/media/image1.png" ContentType="image/png"/>
  <Override PartName="/ppt/media/image2.png" ContentType="image/png"/>
  <Override PartName="/ppt/media/image3.png" ContentType="image/png"/>
  <Override PartName="/ppt/media/image4.png" ContentType="image/png"/>
  <Override PartName="/ppt/media/image5.png" ContentType="image/png"/>
  <Override PartName="/ppt/media/image6.png" ContentType="image/png"/>
  <Override PartName="/ppt/media/image7.png" ContentType="image/png"/>
  <Override PartName="/ppt/media/image8.png" ContentType="image/png"/>
  <Override PartName="/ppt/media/image9.jpeg" ContentType="image/jpeg"/>
  <Override PartName="/ppt/media/image10.png" ContentType="image/png"/>
  <Override PartName="/ppt/media/image29.jpeg" ContentType="image/jpeg"/>
  <Override PartName="/ppt/media/image11.png" ContentType="image/png"/>
  <Override PartName="/ppt/media/image12.png" ContentType="image/png"/>
  <Override PartName="/ppt/media/image18.jpeg" ContentType="image/jpeg"/>
  <Override PartName="/ppt/media/image13.png" ContentType="image/png"/>
  <Override PartName="/ppt/media/image14.png" ContentType="image/png"/>
  <Override PartName="/ppt/media/image15.png" ContentType="image/png"/>
  <Override PartName="/ppt/media/image35.jpeg" ContentType="image/jpeg"/>
  <Override PartName="/ppt/media/image16.png" ContentType="image/png"/>
  <Override PartName="/ppt/media/image17.png" ContentType="image/png"/>
  <Override PartName="/ppt/media/image19.jpeg" ContentType="image/jpeg"/>
  <Override PartName="/ppt/media/image22.png" ContentType="image/png"/>
  <Override PartName="/ppt/media/image20.png" ContentType="image/png"/>
  <Override PartName="/ppt/media/image21.png" ContentType="image/png"/>
  <Override PartName="/ppt/media/image23.png" ContentType="image/png"/>
  <Override PartName="/ppt/media/image24.png" ContentType="image/png"/>
  <Override PartName="/ppt/media/image25.png" ContentType="image/png"/>
  <Override PartName="/ppt/media/image26.png" ContentType="image/png"/>
  <Override PartName="/ppt/media/image27.jpeg" ContentType="image/jpeg"/>
  <Override PartName="/ppt/media/image28.png" ContentType="image/png"/>
  <Override PartName="/ppt/media/image30.png" ContentType="image/png"/>
  <Override PartName="/ppt/media/image31.jpeg" ContentType="image/jpeg"/>
  <Override PartName="/ppt/media/image42.png" ContentType="image/png"/>
  <Override PartName="/ppt/media/image32.png" ContentType="image/png"/>
  <Override PartName="/ppt/media/image33.png" ContentType="image/png"/>
  <Override PartName="/ppt/media/image34.png" ContentType="image/png"/>
  <Override PartName="/ppt/media/image36.png" ContentType="image/png"/>
  <Override PartName="/ppt/media/image37.jpeg" ContentType="image/jpeg"/>
  <Override PartName="/ppt/media/image38.jpeg" ContentType="image/jpeg"/>
  <Override PartName="/ppt/media/image39.png" ContentType="image/png"/>
  <Override PartName="/ppt/media/image40.png" ContentType="image/png"/>
  <Override PartName="/ppt/media/image41.png" ContentType="image/png"/>
  <Override PartName="/ppt/media/image43.png" ContentType="image/png"/>
  <Override PartName="/ppt/media/image44.png" ContentType="image/png"/>
  <Override PartName="/ppt/notesSlides/notesSlide13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_rels/notesSlide26.xml.rels" ContentType="application/vnd.openxmlformats-package.relationships+xml"/>
  <Override PartName="/ppt/notesSlides/_rels/notesSlide13.xml.rels" ContentType="application/vnd.openxmlformats-package.relationships+xml"/>
  <Override PartName="/ppt/notesSlides/_rels/notesSlide16.xml.rels" ContentType="application/vnd.openxmlformats-package.relationships+xml"/>
  <Override PartName="/ppt/notesSlides/_rels/notesSlide17.xml.rels" ContentType="application/vnd.openxmlformats-package.relationships+xml"/>
  <Override PartName="/ppt/notesSlides/_rels/notesSlide23.xml.rels" ContentType="application/vnd.openxmlformats-package.relationships+xml"/>
  <Override PartName="/ppt/notesSlides/_rels/notesSlide24.xml.rels" ContentType="application/vnd.openxmlformats-package.relationships+xml"/>
  <Override PartName="/ppt/notesSlides/_rels/notesSlide25.xml.rels" ContentType="application/vnd.openxmlformats-package.relationships+xml"/>
  <Override PartName="/ppt/notesSlides/_rels/notesSlide27.xml.rels" ContentType="application/vnd.openxmlformats-package.relationships+xml"/>
  <Override PartName="/ppt/notesSlides/_rels/notesSlide28.xml.rels" ContentType="application/vnd.openxmlformats-package.relationships+xml"/>
  <Override PartName="/ppt/notesSlides/_rels/notesSlide29.xml.rels" ContentType="application/vnd.openxmlformats-package.relationships+xml"/>
  <Override PartName="/ppt/notesSlides/_rels/notesSlide30.xml.rels" ContentType="application/vnd.openxmlformats-package.relationships+xml"/>
  <Override PartName="/ppt/notesSlides/_rels/notesSlide31.xml.rels" ContentType="application/vnd.openxmlformats-package.relationships+xml"/>
  <Override PartName="/ppt/notesSlides/_rels/notesSlide32.xml.rels" ContentType="application/vnd.openxmlformats-package.relationships+xml"/>
  <Override PartName="/ppt/notesSlides/_rels/notesSlide33.xml.rels" ContentType="application/vnd.openxmlformats-package.relationships+xml"/>
  <Override PartName="/ppt/notesSlides/_rels/notesSlide34.xml.rels" ContentType="application/vnd.openxmlformats-package.relationships+xml"/>
  <Override PartName="/ppt/notesSlides/_rels/notesSlide35.xml.rels" ContentType="application/vnd.openxmlformats-package.relationships+xml"/>
  <Override PartName="/ppt/notesSlides/_rels/notesSlide36.xml.rels" ContentType="application/vnd.openxmlformats-package.relationships+xml"/>
  <Override PartName="/ppt/notesSlides/_rels/notesSlide37.xml.rels" ContentType="application/vnd.openxmlformats-package.relationships+xml"/>
  <Override PartName="/ppt/notesSlides/_rels/notesSlide38.xml.rels" ContentType="application/vnd.openxmlformats-package.relationships+xml"/>
  <Override PartName="/ppt/notesSlides/_rels/notesSlide39.xml.rels" ContentType="application/vnd.openxmlformats-package.relationships+xml"/>
  <Override PartName="/ppt/notesSlides/_rels/notesSlide40.xml.rels" ContentType="application/vnd.openxmlformats-package.relationships+xml"/>
  <Override PartName="/ppt/notesSlides/_rels/notesSlide41.xml.rels" ContentType="application/vnd.openxmlformats-package.relationships+xml"/>
  <Override PartName="/ppt/notesSlides/_rels/notesSlide42.xml.rels" ContentType="application/vnd.openxmlformats-package.relationships+xml"/>
  <Override PartName="/ppt/notesSlides/_rels/notesSlide43.xml.rels" ContentType="application/vnd.openxmlformats-package.relationships+xml"/>
  <Override PartName="/ppt/notesSlides/_rels/notesSlide44.xml.rels" ContentType="application/vnd.openxmlformats-package.relationships+xml"/>
  <Override PartName="/ppt/notesSlides/_rels/notesSlide45.xml.rels" ContentType="application/vnd.openxmlformats-package.relationships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presProps.xml" ContentType="application/vnd.openxmlformats-officedocument.presentationml.presProps+xml"/>
  <Override PartName="/ppt/_rels/presentation.xml.rels" ContentType="application/vnd.openxmlformats-package.relationshi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customXml" Target="../customXml/item1.xml"/><Relationship Id="rId5" Type="http://schemas.openxmlformats.org/officeDocument/2006/relationships/customXml" Target="../customXml/item2.xml"/><Relationship Id="rId6" Type="http://schemas.openxmlformats.org/officeDocument/2006/relationships/customXml" Target="../customXml/item3.xml"/><Relationship Id="rId7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  <p:sldMasterId id="2147483674" r:id="rId4"/>
    <p:sldMasterId id="2147483687" r:id="rId5"/>
    <p:sldMasterId id="2147483700" r:id="rId6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  <p:sldId id="274" r:id="rId26"/>
    <p:sldId id="275" r:id="rId27"/>
    <p:sldId id="276" r:id="rId28"/>
    <p:sldId id="277" r:id="rId29"/>
    <p:sldId id="278" r:id="rId30"/>
    <p:sldId id="279" r:id="rId31"/>
    <p:sldId id="280" r:id="rId32"/>
    <p:sldId id="281" r:id="rId33"/>
    <p:sldId id="282" r:id="rId34"/>
    <p:sldId id="283" r:id="rId35"/>
    <p:sldId id="284" r:id="rId36"/>
    <p:sldId id="285" r:id="rId37"/>
    <p:sldId id="286" r:id="rId38"/>
    <p:sldId id="287" r:id="rId39"/>
    <p:sldId id="288" r:id="rId40"/>
    <p:sldId id="289" r:id="rId41"/>
    <p:sldId id="290" r:id="rId42"/>
    <p:sldId id="291" r:id="rId43"/>
    <p:sldId id="292" r:id="rId44"/>
    <p:sldId id="293" r:id="rId45"/>
    <p:sldId id="294" r:id="rId46"/>
    <p:sldId id="295" r:id="rId47"/>
    <p:sldId id="296" r:id="rId48"/>
    <p:sldId id="297" r:id="rId49"/>
    <p:sldId id="298" r:id="rId50"/>
    <p:sldId id="299" r:id="rId51"/>
    <p:sldId id="300" r:id="rId52"/>
    <p:sldId id="301" r:id="rId53"/>
  </p:sldIdLst>
  <p:sldSz cx="12192000" cy="6858000"/>
  <p:notesSz cx="6858000" cy="91440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Master" Target="slideMasters/slideMaster4.xml"/><Relationship Id="rId6" Type="http://schemas.openxmlformats.org/officeDocument/2006/relationships/slideMaster" Target="slideMasters/slideMaster5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Relationship Id="rId20" Type="http://schemas.openxmlformats.org/officeDocument/2006/relationships/slide" Target="slides/slide13.xml"/><Relationship Id="rId21" Type="http://schemas.openxmlformats.org/officeDocument/2006/relationships/slide" Target="slides/slide14.xml"/><Relationship Id="rId22" Type="http://schemas.openxmlformats.org/officeDocument/2006/relationships/slide" Target="slides/slide15.xml"/><Relationship Id="rId23" Type="http://schemas.openxmlformats.org/officeDocument/2006/relationships/slide" Target="slides/slide16.xml"/><Relationship Id="rId24" Type="http://schemas.openxmlformats.org/officeDocument/2006/relationships/slide" Target="slides/slide17.xml"/><Relationship Id="rId25" Type="http://schemas.openxmlformats.org/officeDocument/2006/relationships/slide" Target="slides/slide18.xml"/><Relationship Id="rId26" Type="http://schemas.openxmlformats.org/officeDocument/2006/relationships/slide" Target="slides/slide19.xml"/><Relationship Id="rId27" Type="http://schemas.openxmlformats.org/officeDocument/2006/relationships/slide" Target="slides/slide20.xml"/><Relationship Id="rId28" Type="http://schemas.openxmlformats.org/officeDocument/2006/relationships/slide" Target="slides/slide21.xml"/><Relationship Id="rId29" Type="http://schemas.openxmlformats.org/officeDocument/2006/relationships/slide" Target="slides/slide22.xml"/><Relationship Id="rId30" Type="http://schemas.openxmlformats.org/officeDocument/2006/relationships/slide" Target="slides/slide23.xml"/><Relationship Id="rId31" Type="http://schemas.openxmlformats.org/officeDocument/2006/relationships/slide" Target="slides/slide24.xml"/><Relationship Id="rId32" Type="http://schemas.openxmlformats.org/officeDocument/2006/relationships/slide" Target="slides/slide25.xml"/><Relationship Id="rId33" Type="http://schemas.openxmlformats.org/officeDocument/2006/relationships/slide" Target="slides/slide26.xml"/><Relationship Id="rId34" Type="http://schemas.openxmlformats.org/officeDocument/2006/relationships/slide" Target="slides/slide27.xml"/><Relationship Id="rId35" Type="http://schemas.openxmlformats.org/officeDocument/2006/relationships/slide" Target="slides/slide28.xml"/><Relationship Id="rId36" Type="http://schemas.openxmlformats.org/officeDocument/2006/relationships/slide" Target="slides/slide29.xml"/><Relationship Id="rId37" Type="http://schemas.openxmlformats.org/officeDocument/2006/relationships/slide" Target="slides/slide30.xml"/><Relationship Id="rId38" Type="http://schemas.openxmlformats.org/officeDocument/2006/relationships/slide" Target="slides/slide31.xml"/><Relationship Id="rId39" Type="http://schemas.openxmlformats.org/officeDocument/2006/relationships/slide" Target="slides/slide32.xml"/><Relationship Id="rId40" Type="http://schemas.openxmlformats.org/officeDocument/2006/relationships/slide" Target="slides/slide33.xml"/><Relationship Id="rId41" Type="http://schemas.openxmlformats.org/officeDocument/2006/relationships/slide" Target="slides/slide34.xml"/><Relationship Id="rId42" Type="http://schemas.openxmlformats.org/officeDocument/2006/relationships/slide" Target="slides/slide35.xml"/><Relationship Id="rId43" Type="http://schemas.openxmlformats.org/officeDocument/2006/relationships/slide" Target="slides/slide36.xml"/><Relationship Id="rId44" Type="http://schemas.openxmlformats.org/officeDocument/2006/relationships/slide" Target="slides/slide37.xml"/><Relationship Id="rId45" Type="http://schemas.openxmlformats.org/officeDocument/2006/relationships/slide" Target="slides/slide38.xml"/><Relationship Id="rId46" Type="http://schemas.openxmlformats.org/officeDocument/2006/relationships/slide" Target="slides/slide39.xml"/><Relationship Id="rId47" Type="http://schemas.openxmlformats.org/officeDocument/2006/relationships/slide" Target="slides/slide40.xml"/><Relationship Id="rId48" Type="http://schemas.openxmlformats.org/officeDocument/2006/relationships/slide" Target="slides/slide41.xml"/><Relationship Id="rId49" Type="http://schemas.openxmlformats.org/officeDocument/2006/relationships/slide" Target="slides/slide42.xml"/><Relationship Id="rId50" Type="http://schemas.openxmlformats.org/officeDocument/2006/relationships/slide" Target="slides/slide43.xml"/><Relationship Id="rId51" Type="http://schemas.openxmlformats.org/officeDocument/2006/relationships/slide" Target="slides/slide44.xml"/><Relationship Id="rId52" Type="http://schemas.openxmlformats.org/officeDocument/2006/relationships/slide" Target="slides/slide45.xml"/><Relationship Id="rId53" Type="http://schemas.openxmlformats.org/officeDocument/2006/relationships/slide" Target="slides/slide46.xml"/><Relationship Id="rId54" Type="http://schemas.openxmlformats.org/officeDocument/2006/relationships/presProps" Target="presProps.xml"/>
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73F4452-2028-494A-9F7B-EC8757C8A95F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6829FFE4-25D4-4147-B8B7-70844FB61CB8}">
      <dgm:prSet phldrT="[Texto]"/>
      <dgm:spPr/>
      <dgm:t>
        <a:bodyPr/>
        <a:lstStyle/>
        <a:p>
          <a:r>
            <a:rPr lang="pt-BR"/>
            <a:t>Área que “fiscaliza” o trabalho dos técnicos da ponta</a:t>
          </a:r>
        </a:p>
      </dgm:t>
    </dgm:pt>
    <dgm:pt modelId="{4C4AE314-D6F1-4DF4-9839-2D5EEA832ECC}" type="parTrans" cxnId="{41451BA2-5ABA-4A51-B437-57730FE7A6E4}">
      <dgm:prSet/>
      <dgm:spPr/>
      <dgm:t>
        <a:bodyPr/>
        <a:lstStyle/>
        <a:p>
          <a:endParaRPr lang="pt-BR"/>
        </a:p>
      </dgm:t>
    </dgm:pt>
    <dgm:pt modelId="{84CD499E-E799-47DF-A110-351DCE68294C}" type="sibTrans" cxnId="{41451BA2-5ABA-4A51-B437-57730FE7A6E4}">
      <dgm:prSet/>
      <dgm:spPr/>
      <dgm:t>
        <a:bodyPr/>
        <a:lstStyle/>
        <a:p>
          <a:endParaRPr lang="pt-BR"/>
        </a:p>
      </dgm:t>
    </dgm:pt>
    <dgm:pt modelId="{28728A1F-3432-4F7A-8A39-9731B95C0602}">
      <dgm:prSet phldrT="[Texto]"/>
      <dgm:spPr/>
      <dgm:t>
        <a:bodyPr/>
        <a:lstStyle/>
        <a:p>
          <a:r>
            <a:rPr lang="pt-BR"/>
            <a:t>Preenchimento de papéis e sistemas desnecessários</a:t>
          </a:r>
        </a:p>
      </dgm:t>
    </dgm:pt>
    <dgm:pt modelId="{CD3D418B-6D36-4ACA-9AA3-2BF4081255FF}" type="parTrans" cxnId="{78517998-9D07-4B1C-A7D0-9C97BE4CF038}">
      <dgm:prSet/>
      <dgm:spPr/>
      <dgm:t>
        <a:bodyPr/>
        <a:lstStyle/>
        <a:p>
          <a:endParaRPr lang="pt-BR"/>
        </a:p>
      </dgm:t>
    </dgm:pt>
    <dgm:pt modelId="{C7E3A9DD-22B2-457D-9F7A-883FFD4CB0AC}" type="sibTrans" cxnId="{78517998-9D07-4B1C-A7D0-9C97BE4CF038}">
      <dgm:prSet/>
      <dgm:spPr/>
      <dgm:t>
        <a:bodyPr/>
        <a:lstStyle/>
        <a:p>
          <a:endParaRPr lang="pt-BR"/>
        </a:p>
      </dgm:t>
    </dgm:pt>
    <dgm:pt modelId="{BF55642C-67BF-42D1-B4F9-E745B5E722B2}">
      <dgm:prSet phldrT="[Texto]"/>
      <dgm:spPr/>
      <dgm:t>
        <a:bodyPr/>
        <a:lstStyle/>
        <a:p>
          <a:r>
            <a:rPr lang="pt-BR"/>
            <a:t>Imposição, instrumentalização desnecessária do trabalho assistencial</a:t>
          </a:r>
        </a:p>
      </dgm:t>
    </dgm:pt>
    <dgm:pt modelId="{212544CA-714D-40B5-A064-272C356982D0}" type="parTrans" cxnId="{92148EDE-7424-48B5-A9EF-7EA925A8A0B7}">
      <dgm:prSet/>
      <dgm:spPr/>
      <dgm:t>
        <a:bodyPr/>
        <a:lstStyle/>
        <a:p>
          <a:endParaRPr lang="pt-BR"/>
        </a:p>
      </dgm:t>
    </dgm:pt>
    <dgm:pt modelId="{C08E6552-5162-4121-8A72-413093E59931}" type="sibTrans" cxnId="{92148EDE-7424-48B5-A9EF-7EA925A8A0B7}">
      <dgm:prSet/>
      <dgm:spPr/>
      <dgm:t>
        <a:bodyPr/>
        <a:lstStyle/>
        <a:p>
          <a:endParaRPr lang="pt-BR"/>
        </a:p>
      </dgm:t>
    </dgm:pt>
    <dgm:pt modelId="{D4D5F645-7832-47A0-ABC8-D6CD39A08FC0}">
      <dgm:prSet phldrT="[Texto]"/>
      <dgm:spPr/>
      <dgm:t>
        <a:bodyPr/>
        <a:lstStyle/>
        <a:p>
          <a:r>
            <a:rPr lang="pt-BR"/>
            <a:t>Provoca sobrecarga de trabalho</a:t>
          </a:r>
        </a:p>
      </dgm:t>
    </dgm:pt>
    <dgm:pt modelId="{E02F4609-9CB8-4278-831F-802E04FC2AE7}" type="parTrans" cxnId="{6218C07E-1526-4D18-AA42-52905F4CC747}">
      <dgm:prSet/>
      <dgm:spPr/>
      <dgm:t>
        <a:bodyPr/>
        <a:lstStyle/>
        <a:p>
          <a:endParaRPr lang="pt-BR"/>
        </a:p>
      </dgm:t>
    </dgm:pt>
    <dgm:pt modelId="{650413F3-774B-4FA4-A227-5DD2B35B5BCE}" type="sibTrans" cxnId="{6218C07E-1526-4D18-AA42-52905F4CC747}">
      <dgm:prSet/>
      <dgm:spPr/>
      <dgm:t>
        <a:bodyPr/>
        <a:lstStyle/>
        <a:p>
          <a:endParaRPr lang="pt-BR"/>
        </a:p>
      </dgm:t>
    </dgm:pt>
    <dgm:pt modelId="{7533330F-01A3-49DC-B4F7-C19EED1D523D}" type="pres">
      <dgm:prSet presAssocID="{773F4452-2028-494A-9F7B-EC8757C8A95F}" presName="diagram" presStyleCnt="0">
        <dgm:presLayoutVars>
          <dgm:dir/>
          <dgm:resizeHandles val="exact"/>
        </dgm:presLayoutVars>
      </dgm:prSet>
      <dgm:spPr/>
    </dgm:pt>
    <dgm:pt modelId="{580A1F5B-0DC0-41A6-8F66-8A6FBA61822D}" type="pres">
      <dgm:prSet presAssocID="{6829FFE4-25D4-4147-B8B7-70844FB61CB8}" presName="node" presStyleLbl="node1" presStyleIdx="0" presStyleCnt="4" custScaleX="107383" custLinFactX="29312" custLinFactNeighborX="100000" custLinFactNeighborY="-69">
        <dgm:presLayoutVars>
          <dgm:bulletEnabled val="1"/>
        </dgm:presLayoutVars>
      </dgm:prSet>
      <dgm:spPr/>
    </dgm:pt>
    <dgm:pt modelId="{A3D39266-8D23-4F27-889F-C92EA26F3341}" type="pres">
      <dgm:prSet presAssocID="{84CD499E-E799-47DF-A110-351DCE68294C}" presName="sibTrans" presStyleCnt="0"/>
      <dgm:spPr/>
    </dgm:pt>
    <dgm:pt modelId="{056F618E-00FC-47A0-9BAB-4CDD94917C87}" type="pres">
      <dgm:prSet presAssocID="{28728A1F-3432-4F7A-8A39-9731B95C0602}" presName="node" presStyleLbl="node1" presStyleIdx="1" presStyleCnt="4" custScaleX="114866" custLinFactX="-20237" custLinFactNeighborX="-100000" custLinFactNeighborY="761">
        <dgm:presLayoutVars>
          <dgm:bulletEnabled val="1"/>
        </dgm:presLayoutVars>
      </dgm:prSet>
      <dgm:spPr/>
    </dgm:pt>
    <dgm:pt modelId="{8504BD3F-982E-4739-B16C-412A785D38DE}" type="pres">
      <dgm:prSet presAssocID="{C7E3A9DD-22B2-457D-9F7A-883FFD4CB0AC}" presName="sibTrans" presStyleCnt="0"/>
      <dgm:spPr/>
    </dgm:pt>
    <dgm:pt modelId="{44607026-9A2E-43F7-BBC3-D38CFC9C1B68}" type="pres">
      <dgm:prSet presAssocID="{BF55642C-67BF-42D1-B4F9-E745B5E722B2}" presName="node" presStyleLbl="node1" presStyleIdx="2" presStyleCnt="4" custScaleX="116488" custScaleY="84150" custLinFactNeighborX="-6014" custLinFactNeighborY="-10590">
        <dgm:presLayoutVars>
          <dgm:bulletEnabled val="1"/>
        </dgm:presLayoutVars>
      </dgm:prSet>
      <dgm:spPr/>
    </dgm:pt>
    <dgm:pt modelId="{3FFA61D5-1B72-4A3C-976D-713E0F4FBDE0}" type="pres">
      <dgm:prSet presAssocID="{C08E6552-5162-4121-8A72-413093E59931}" presName="sibTrans" presStyleCnt="0"/>
      <dgm:spPr/>
    </dgm:pt>
    <dgm:pt modelId="{177313A6-CF4C-483F-94B3-55BF031FA5A6}" type="pres">
      <dgm:prSet presAssocID="{D4D5F645-7832-47A0-ABC8-D6CD39A08FC0}" presName="node" presStyleLbl="node1" presStyleIdx="3" presStyleCnt="4" custScaleX="107994" custScaleY="79640" custLinFactNeighborX="2525" custLinFactNeighborY="-10376">
        <dgm:presLayoutVars>
          <dgm:bulletEnabled val="1"/>
        </dgm:presLayoutVars>
      </dgm:prSet>
      <dgm:spPr/>
    </dgm:pt>
  </dgm:ptLst>
  <dgm:cxnLst>
    <dgm:cxn modelId="{27C79221-E32F-4C7D-B8D0-B3284D35943C}" type="presOf" srcId="{773F4452-2028-494A-9F7B-EC8757C8A95F}" destId="{7533330F-01A3-49DC-B4F7-C19EED1D523D}" srcOrd="0" destOrd="0" presId="urn:microsoft.com/office/officeart/2005/8/layout/default"/>
    <dgm:cxn modelId="{EA201656-C2F8-4669-B4EB-152B4B09B077}" type="presOf" srcId="{28728A1F-3432-4F7A-8A39-9731B95C0602}" destId="{056F618E-00FC-47A0-9BAB-4CDD94917C87}" srcOrd="0" destOrd="0" presId="urn:microsoft.com/office/officeart/2005/8/layout/default"/>
    <dgm:cxn modelId="{6218C07E-1526-4D18-AA42-52905F4CC747}" srcId="{773F4452-2028-494A-9F7B-EC8757C8A95F}" destId="{D4D5F645-7832-47A0-ABC8-D6CD39A08FC0}" srcOrd="3" destOrd="0" parTransId="{E02F4609-9CB8-4278-831F-802E04FC2AE7}" sibTransId="{650413F3-774B-4FA4-A227-5DD2B35B5BCE}"/>
    <dgm:cxn modelId="{78517998-9D07-4B1C-A7D0-9C97BE4CF038}" srcId="{773F4452-2028-494A-9F7B-EC8757C8A95F}" destId="{28728A1F-3432-4F7A-8A39-9731B95C0602}" srcOrd="1" destOrd="0" parTransId="{CD3D418B-6D36-4ACA-9AA3-2BF4081255FF}" sibTransId="{C7E3A9DD-22B2-457D-9F7A-883FFD4CB0AC}"/>
    <dgm:cxn modelId="{41451BA2-5ABA-4A51-B437-57730FE7A6E4}" srcId="{773F4452-2028-494A-9F7B-EC8757C8A95F}" destId="{6829FFE4-25D4-4147-B8B7-70844FB61CB8}" srcOrd="0" destOrd="0" parTransId="{4C4AE314-D6F1-4DF4-9839-2D5EEA832ECC}" sibTransId="{84CD499E-E799-47DF-A110-351DCE68294C}"/>
    <dgm:cxn modelId="{C39DF5C6-06D5-4F68-AF50-3F2000393625}" type="presOf" srcId="{6829FFE4-25D4-4147-B8B7-70844FB61CB8}" destId="{580A1F5B-0DC0-41A6-8F66-8A6FBA61822D}" srcOrd="0" destOrd="0" presId="urn:microsoft.com/office/officeart/2005/8/layout/default"/>
    <dgm:cxn modelId="{92148EDE-7424-48B5-A9EF-7EA925A8A0B7}" srcId="{773F4452-2028-494A-9F7B-EC8757C8A95F}" destId="{BF55642C-67BF-42D1-B4F9-E745B5E722B2}" srcOrd="2" destOrd="0" parTransId="{212544CA-714D-40B5-A064-272C356982D0}" sibTransId="{C08E6552-5162-4121-8A72-413093E59931}"/>
    <dgm:cxn modelId="{A0537FEA-8F90-43E5-957F-41D80BE08C23}" type="presOf" srcId="{D4D5F645-7832-47A0-ABC8-D6CD39A08FC0}" destId="{177313A6-CF4C-483F-94B3-55BF031FA5A6}" srcOrd="0" destOrd="0" presId="urn:microsoft.com/office/officeart/2005/8/layout/default"/>
    <dgm:cxn modelId="{59EB5DF4-6717-4C7B-8B31-B585FDB1F423}" type="presOf" srcId="{BF55642C-67BF-42D1-B4F9-E745B5E722B2}" destId="{44607026-9A2E-43F7-BBC3-D38CFC9C1B68}" srcOrd="0" destOrd="0" presId="urn:microsoft.com/office/officeart/2005/8/layout/default"/>
    <dgm:cxn modelId="{D8BF86DB-C167-4406-BFED-0819B5676160}" type="presParOf" srcId="{7533330F-01A3-49DC-B4F7-C19EED1D523D}" destId="{580A1F5B-0DC0-41A6-8F66-8A6FBA61822D}" srcOrd="0" destOrd="0" presId="urn:microsoft.com/office/officeart/2005/8/layout/default"/>
    <dgm:cxn modelId="{4DBE0021-A33F-4678-AD4F-CCA1009FAF0B}" type="presParOf" srcId="{7533330F-01A3-49DC-B4F7-C19EED1D523D}" destId="{A3D39266-8D23-4F27-889F-C92EA26F3341}" srcOrd="1" destOrd="0" presId="urn:microsoft.com/office/officeart/2005/8/layout/default"/>
    <dgm:cxn modelId="{D0CC4C19-8740-457A-81BF-4E8D5F5D4368}" type="presParOf" srcId="{7533330F-01A3-49DC-B4F7-C19EED1D523D}" destId="{056F618E-00FC-47A0-9BAB-4CDD94917C87}" srcOrd="2" destOrd="0" presId="urn:microsoft.com/office/officeart/2005/8/layout/default"/>
    <dgm:cxn modelId="{BC6D13B0-B425-4FA8-A59D-1D1E9CC54682}" type="presParOf" srcId="{7533330F-01A3-49DC-B4F7-C19EED1D523D}" destId="{8504BD3F-982E-4739-B16C-412A785D38DE}" srcOrd="3" destOrd="0" presId="urn:microsoft.com/office/officeart/2005/8/layout/default"/>
    <dgm:cxn modelId="{F6CBC2E1-7090-45D9-B5A4-7D4EAEAA79ED}" type="presParOf" srcId="{7533330F-01A3-49DC-B4F7-C19EED1D523D}" destId="{44607026-9A2E-43F7-BBC3-D38CFC9C1B68}" srcOrd="4" destOrd="0" presId="urn:microsoft.com/office/officeart/2005/8/layout/default"/>
    <dgm:cxn modelId="{0037F81B-7640-4387-9E46-79D6EFB41459}" type="presParOf" srcId="{7533330F-01A3-49DC-B4F7-C19EED1D523D}" destId="{3FFA61D5-1B72-4A3C-976D-713E0F4FBDE0}" srcOrd="5" destOrd="0" presId="urn:microsoft.com/office/officeart/2005/8/layout/default"/>
    <dgm:cxn modelId="{828E8F31-AB65-434F-BCD0-5FCC0199BC0B}" type="presParOf" srcId="{7533330F-01A3-49DC-B4F7-C19EED1D523D}" destId="{177313A6-CF4C-483F-94B3-55BF031FA5A6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5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5F56551-77CE-4BF2-9384-06D13CFD73E4}" type="doc">
      <dgm:prSet loTypeId="urn:microsoft.com/office/officeart/2005/8/layout/cycle7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DF323678-EA4D-4507-8AA7-7802CF20889F}">
      <dgm:prSet phldrT="[Texto]"/>
      <dgm:spPr/>
      <dgm:t>
        <a:bodyPr/>
        <a:lstStyle/>
        <a:p>
          <a:r>
            <a:rPr lang="pt-BR"/>
            <a:t>Setor/área de Vigilância</a:t>
          </a:r>
        </a:p>
      </dgm:t>
    </dgm:pt>
    <dgm:pt modelId="{4B5C1C36-C549-4A71-988F-341388F6A33B}" type="parTrans" cxnId="{5DB91180-A552-4EFE-8B95-600D8E98DF9A}">
      <dgm:prSet/>
      <dgm:spPr/>
      <dgm:t>
        <a:bodyPr/>
        <a:lstStyle/>
        <a:p>
          <a:endParaRPr lang="pt-BR"/>
        </a:p>
      </dgm:t>
    </dgm:pt>
    <dgm:pt modelId="{D1962761-882E-4414-8A5A-E0EEC18803BF}" type="sibTrans" cxnId="{5DB91180-A552-4EFE-8B95-600D8E98DF9A}">
      <dgm:prSet/>
      <dgm:spPr/>
      <dgm:t>
        <a:bodyPr/>
        <a:lstStyle/>
        <a:p>
          <a:endParaRPr lang="pt-BR"/>
        </a:p>
      </dgm:t>
    </dgm:pt>
    <dgm:pt modelId="{C407FD2C-D3E0-4263-BCCC-E6C158976505}">
      <dgm:prSet phldrT="[Texto]"/>
      <dgm:spPr>
        <a:solidFill>
          <a:schemeClr val="accent5"/>
        </a:solidFill>
      </dgm:spPr>
      <dgm:t>
        <a:bodyPr/>
        <a:lstStyle/>
        <a:p>
          <a:r>
            <a:rPr lang="pt-BR"/>
            <a:t>CREAS</a:t>
          </a:r>
        </a:p>
      </dgm:t>
    </dgm:pt>
    <dgm:pt modelId="{182E7AB2-6CA6-4C1E-815F-460549566AB4}" type="parTrans" cxnId="{BD87518D-CB94-4E8E-8299-EBECC49E7534}">
      <dgm:prSet/>
      <dgm:spPr/>
      <dgm:t>
        <a:bodyPr/>
        <a:lstStyle/>
        <a:p>
          <a:endParaRPr lang="pt-BR"/>
        </a:p>
      </dgm:t>
    </dgm:pt>
    <dgm:pt modelId="{B7905AE3-6D91-4454-AC9C-B087E8082557}" type="sibTrans" cxnId="{BD87518D-CB94-4E8E-8299-EBECC49E7534}">
      <dgm:prSet/>
      <dgm:spPr>
        <a:solidFill>
          <a:schemeClr val="bg1"/>
        </a:solidFill>
      </dgm:spPr>
      <dgm:t>
        <a:bodyPr/>
        <a:lstStyle/>
        <a:p>
          <a:endParaRPr lang="pt-BR"/>
        </a:p>
      </dgm:t>
    </dgm:pt>
    <dgm:pt modelId="{2F12A5C3-6FF7-4978-99B5-5095750442A3}">
      <dgm:prSet phldrT="[Texto]">
        <dgm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pt-BR"/>
            <a:t>CRAS</a:t>
          </a:r>
        </a:p>
      </dgm:t>
    </dgm:pt>
    <dgm:pt modelId="{22981181-3156-44E7-914E-BA4ED408D7AF}" type="parTrans" cxnId="{92C74E5C-1E0E-4546-B6A9-57268DE0241C}">
      <dgm:prSet/>
      <dgm:spPr/>
      <dgm:t>
        <a:bodyPr/>
        <a:lstStyle/>
        <a:p>
          <a:endParaRPr lang="pt-BR"/>
        </a:p>
      </dgm:t>
    </dgm:pt>
    <dgm:pt modelId="{467B95D7-A948-4859-8710-20A0962DAE71}" type="sibTrans" cxnId="{92C74E5C-1E0E-4546-B6A9-57268DE0241C}">
      <dgm:prSet/>
      <dgm:spPr/>
      <dgm:t>
        <a:bodyPr/>
        <a:lstStyle/>
        <a:p>
          <a:endParaRPr lang="pt-BR"/>
        </a:p>
      </dgm:t>
    </dgm:pt>
    <dgm:pt modelId="{D26ECF1D-7FB6-45EF-914B-AF0879713270}">
      <dgm:prSet phldrT="[Texto]">
        <dgm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pt-BR"/>
            <a:t>CRAS</a:t>
          </a:r>
        </a:p>
      </dgm:t>
    </dgm:pt>
    <dgm:pt modelId="{D685DB48-8FB7-47E9-B53B-6FE38B341773}" type="parTrans" cxnId="{9CAA766A-0CB1-4F10-930E-9A988C64EEDC}">
      <dgm:prSet/>
      <dgm:spPr/>
      <dgm:t>
        <a:bodyPr/>
        <a:lstStyle/>
        <a:p>
          <a:endParaRPr lang="pt-BR"/>
        </a:p>
      </dgm:t>
    </dgm:pt>
    <dgm:pt modelId="{B6860D25-80DC-4BF1-8454-9F12C11744E6}" type="sibTrans" cxnId="{9CAA766A-0CB1-4F10-930E-9A988C64EEDC}">
      <dgm:prSet/>
      <dgm:spPr/>
      <dgm:t>
        <a:bodyPr/>
        <a:lstStyle/>
        <a:p>
          <a:endParaRPr lang="pt-BR"/>
        </a:p>
      </dgm:t>
    </dgm:pt>
    <dgm:pt modelId="{F60B48D6-5320-43DC-BC48-5AE60F11E35A}">
      <dgm:prSet phldrT="[Texto]"/>
      <dgm:spPr>
        <a:solidFill>
          <a:schemeClr val="accent2">
            <a:lumMod val="50000"/>
          </a:schemeClr>
        </a:solidFill>
      </dgm:spPr>
      <dgm:t>
        <a:bodyPr/>
        <a:lstStyle/>
        <a:p>
          <a:r>
            <a:rPr lang="pt-BR" b="1"/>
            <a:t>Gestão</a:t>
          </a:r>
        </a:p>
      </dgm:t>
    </dgm:pt>
    <dgm:pt modelId="{49131A9F-42AD-49CD-A6E3-C433D3045D18}" type="parTrans" cxnId="{15FCD9DA-E0FB-4720-B926-DF0519B4BD8C}">
      <dgm:prSet/>
      <dgm:spPr/>
      <dgm:t>
        <a:bodyPr/>
        <a:lstStyle/>
        <a:p>
          <a:endParaRPr lang="pt-BR"/>
        </a:p>
      </dgm:t>
    </dgm:pt>
    <dgm:pt modelId="{AB9D9F7F-A5AD-43FC-B963-8F405A133836}" type="sibTrans" cxnId="{15FCD9DA-E0FB-4720-B926-DF0519B4BD8C}">
      <dgm:prSet/>
      <dgm:spPr/>
      <dgm:t>
        <a:bodyPr/>
        <a:lstStyle/>
        <a:p>
          <a:endParaRPr lang="pt-BR"/>
        </a:p>
      </dgm:t>
    </dgm:pt>
    <dgm:pt modelId="{0D8ED7E8-4C19-494B-BC7E-8ACFF561E353}" type="pres">
      <dgm:prSet presAssocID="{95F56551-77CE-4BF2-9384-06D13CFD73E4}" presName="Name0" presStyleCnt="0">
        <dgm:presLayoutVars>
          <dgm:dir/>
          <dgm:resizeHandles val="exact"/>
        </dgm:presLayoutVars>
      </dgm:prSet>
      <dgm:spPr/>
    </dgm:pt>
    <dgm:pt modelId="{5C710BBC-B386-45C6-8BA4-9B76494B8E7C}" type="pres">
      <dgm:prSet presAssocID="{DF323678-EA4D-4507-8AA7-7802CF20889F}" presName="node" presStyleLbl="node1" presStyleIdx="0" presStyleCnt="5" custRadScaleRad="48885" custRadScaleInc="125885">
        <dgm:presLayoutVars>
          <dgm:bulletEnabled val="1"/>
        </dgm:presLayoutVars>
      </dgm:prSet>
      <dgm:spPr/>
    </dgm:pt>
    <dgm:pt modelId="{096357A0-B730-4DC3-9F32-765E3BFE9844}" type="pres">
      <dgm:prSet presAssocID="{D1962761-882E-4414-8A5A-E0EEC18803BF}" presName="sibTrans" presStyleLbl="sibTrans2D1" presStyleIdx="0" presStyleCnt="5" custScaleX="379511" custLinFactNeighborX="84876" custLinFactNeighborY="-55863"/>
      <dgm:spPr/>
    </dgm:pt>
    <dgm:pt modelId="{EFCC0A66-29FC-4B38-9343-F7DD3AC42FD4}" type="pres">
      <dgm:prSet presAssocID="{D1962761-882E-4414-8A5A-E0EEC18803BF}" presName="connectorText" presStyleLbl="sibTrans2D1" presStyleIdx="0" presStyleCnt="5"/>
      <dgm:spPr/>
    </dgm:pt>
    <dgm:pt modelId="{D9A960AA-EBF3-43FA-82C1-526D349CBB92}" type="pres">
      <dgm:prSet presAssocID="{C407FD2C-D3E0-4263-BCCC-E6C158976505}" presName="node" presStyleLbl="node1" presStyleIdx="1" presStyleCnt="5" custRadScaleRad="155178" custRadScaleInc="99453">
        <dgm:presLayoutVars>
          <dgm:bulletEnabled val="1"/>
        </dgm:presLayoutVars>
      </dgm:prSet>
      <dgm:spPr/>
    </dgm:pt>
    <dgm:pt modelId="{49932C73-F2BB-40C8-95A2-108D78B8BB33}" type="pres">
      <dgm:prSet presAssocID="{B7905AE3-6D91-4454-AC9C-B087E8082557}" presName="sibTrans" presStyleLbl="sibTrans2D1" presStyleIdx="1" presStyleCnt="5"/>
      <dgm:spPr/>
    </dgm:pt>
    <dgm:pt modelId="{59421EC0-BAAC-432F-B105-5C91CA9F646B}" type="pres">
      <dgm:prSet presAssocID="{B7905AE3-6D91-4454-AC9C-B087E8082557}" presName="connectorText" presStyleLbl="sibTrans2D1" presStyleIdx="1" presStyleCnt="5"/>
      <dgm:spPr/>
    </dgm:pt>
    <dgm:pt modelId="{BE7E8891-5A1E-496C-BD79-D58827FD09F6}" type="pres">
      <dgm:prSet presAssocID="{2F12A5C3-6FF7-4978-99B5-5095750442A3}" presName="node" presStyleLbl="node1" presStyleIdx="2" presStyleCnt="5" custRadScaleRad="51173" custRadScaleInc="38876">
        <dgm:presLayoutVars>
          <dgm:bulletEnabled val="1"/>
        </dgm:presLayoutVars>
      </dgm:prSet>
      <dgm:spPr/>
    </dgm:pt>
    <dgm:pt modelId="{36B11812-C409-4650-8FB4-0E70609F3A78}" type="pres">
      <dgm:prSet presAssocID="{467B95D7-A948-4859-8710-20A0962DAE71}" presName="sibTrans" presStyleLbl="sibTrans2D1" presStyleIdx="2" presStyleCnt="5" custAng="5658738" custScaleX="208229" custLinFactX="100000" custLinFactY="-124830" custLinFactNeighborX="131626" custLinFactNeighborY="-200000"/>
      <dgm:spPr/>
    </dgm:pt>
    <dgm:pt modelId="{B16C0766-C645-4D54-8F6F-404FB10A44AA}" type="pres">
      <dgm:prSet presAssocID="{467B95D7-A948-4859-8710-20A0962DAE71}" presName="connectorText" presStyleLbl="sibTrans2D1" presStyleIdx="2" presStyleCnt="5"/>
      <dgm:spPr/>
    </dgm:pt>
    <dgm:pt modelId="{04416236-D14E-4708-82C2-90E76D3F6B04}" type="pres">
      <dgm:prSet presAssocID="{D26ECF1D-7FB6-45EF-914B-AF0879713270}" presName="node" presStyleLbl="node1" presStyleIdx="3" presStyleCnt="5" custRadScaleRad="89535" custRadScaleInc="69156">
        <dgm:presLayoutVars>
          <dgm:bulletEnabled val="1"/>
        </dgm:presLayoutVars>
      </dgm:prSet>
      <dgm:spPr/>
    </dgm:pt>
    <dgm:pt modelId="{A51C4D5E-0CCE-4F39-8051-B69142148317}" type="pres">
      <dgm:prSet presAssocID="{B6860D25-80DC-4BF1-8454-9F12C11744E6}" presName="sibTrans" presStyleLbl="sibTrans2D1" presStyleIdx="3" presStyleCnt="5" custAng="3362174" custScaleX="391292" custLinFactX="100000" custLinFactY="91166" custLinFactNeighborX="101675" custLinFactNeighborY="100000"/>
      <dgm:spPr/>
    </dgm:pt>
    <dgm:pt modelId="{8749178B-6E0F-4EE8-8FF3-9DCF28614CDF}" type="pres">
      <dgm:prSet presAssocID="{B6860D25-80DC-4BF1-8454-9F12C11744E6}" presName="connectorText" presStyleLbl="sibTrans2D1" presStyleIdx="3" presStyleCnt="5"/>
      <dgm:spPr/>
    </dgm:pt>
    <dgm:pt modelId="{4CE8CF91-9AAC-4865-900E-76A895F6E78B}" type="pres">
      <dgm:prSet presAssocID="{F60B48D6-5320-43DC-BC48-5AE60F11E35A}" presName="node" presStyleLbl="node1" presStyleIdx="4" presStyleCnt="5" custRadScaleRad="129872" custRadScaleInc="91043">
        <dgm:presLayoutVars>
          <dgm:bulletEnabled val="1"/>
        </dgm:presLayoutVars>
      </dgm:prSet>
      <dgm:spPr/>
    </dgm:pt>
    <dgm:pt modelId="{508444FD-F45C-458F-A6BE-8A3A2CBB7DBE}" type="pres">
      <dgm:prSet presAssocID="{AB9D9F7F-A5AD-43FC-B963-8F405A133836}" presName="sibTrans" presStyleLbl="sibTrans2D1" presStyleIdx="4" presStyleCnt="5" custScaleX="224286" custLinFactNeighborX="34569" custLinFactNeighborY="-37840"/>
      <dgm:spPr/>
    </dgm:pt>
    <dgm:pt modelId="{E59A4266-AA47-43E8-95C1-18F28AA1972D}" type="pres">
      <dgm:prSet presAssocID="{AB9D9F7F-A5AD-43FC-B963-8F405A133836}" presName="connectorText" presStyleLbl="sibTrans2D1" presStyleIdx="4" presStyleCnt="5"/>
      <dgm:spPr/>
    </dgm:pt>
  </dgm:ptLst>
  <dgm:cxnLst>
    <dgm:cxn modelId="{EC553D10-2FC1-4144-A4A3-A7320621D2E9}" type="presOf" srcId="{B6860D25-80DC-4BF1-8454-9F12C11744E6}" destId="{8749178B-6E0F-4EE8-8FF3-9DCF28614CDF}" srcOrd="1" destOrd="0" presId="urn:microsoft.com/office/officeart/2005/8/layout/cycle7"/>
    <dgm:cxn modelId="{B302E11E-A45F-4A76-888C-4FA4C784ABD5}" type="presOf" srcId="{2F12A5C3-6FF7-4978-99B5-5095750442A3}" destId="{BE7E8891-5A1E-496C-BD79-D58827FD09F6}" srcOrd="0" destOrd="0" presId="urn:microsoft.com/office/officeart/2005/8/layout/cycle7"/>
    <dgm:cxn modelId="{9F2B4D2C-B43C-4C56-ADDF-5F9E0278E58F}" type="presOf" srcId="{B7905AE3-6D91-4454-AC9C-B087E8082557}" destId="{59421EC0-BAAC-432F-B105-5C91CA9F646B}" srcOrd="1" destOrd="0" presId="urn:microsoft.com/office/officeart/2005/8/layout/cycle7"/>
    <dgm:cxn modelId="{92C74E5C-1E0E-4546-B6A9-57268DE0241C}" srcId="{95F56551-77CE-4BF2-9384-06D13CFD73E4}" destId="{2F12A5C3-6FF7-4978-99B5-5095750442A3}" srcOrd="2" destOrd="0" parTransId="{22981181-3156-44E7-914E-BA4ED408D7AF}" sibTransId="{467B95D7-A948-4859-8710-20A0962DAE71}"/>
    <dgm:cxn modelId="{70E45149-821B-48E3-B838-FDEC90E9F4BC}" type="presOf" srcId="{D1962761-882E-4414-8A5A-E0EEC18803BF}" destId="{096357A0-B730-4DC3-9F32-765E3BFE9844}" srcOrd="0" destOrd="0" presId="urn:microsoft.com/office/officeart/2005/8/layout/cycle7"/>
    <dgm:cxn modelId="{5381374A-4B74-4261-B202-B3EE1C7F297F}" type="presOf" srcId="{95F56551-77CE-4BF2-9384-06D13CFD73E4}" destId="{0D8ED7E8-4C19-494B-BC7E-8ACFF561E353}" srcOrd="0" destOrd="0" presId="urn:microsoft.com/office/officeart/2005/8/layout/cycle7"/>
    <dgm:cxn modelId="{9CAA766A-0CB1-4F10-930E-9A988C64EEDC}" srcId="{95F56551-77CE-4BF2-9384-06D13CFD73E4}" destId="{D26ECF1D-7FB6-45EF-914B-AF0879713270}" srcOrd="3" destOrd="0" parTransId="{D685DB48-8FB7-47E9-B53B-6FE38B341773}" sibTransId="{B6860D25-80DC-4BF1-8454-9F12C11744E6}"/>
    <dgm:cxn modelId="{08D77C71-D51D-473F-9A9C-BD5566FAC3E4}" type="presOf" srcId="{467B95D7-A948-4859-8710-20A0962DAE71}" destId="{36B11812-C409-4650-8FB4-0E70609F3A78}" srcOrd="0" destOrd="0" presId="urn:microsoft.com/office/officeart/2005/8/layout/cycle7"/>
    <dgm:cxn modelId="{E1101A52-62C2-40E2-AF3A-F0F203169E72}" type="presOf" srcId="{B6860D25-80DC-4BF1-8454-9F12C11744E6}" destId="{A51C4D5E-0CCE-4F39-8051-B69142148317}" srcOrd="0" destOrd="0" presId="urn:microsoft.com/office/officeart/2005/8/layout/cycle7"/>
    <dgm:cxn modelId="{5DB91180-A552-4EFE-8B95-600D8E98DF9A}" srcId="{95F56551-77CE-4BF2-9384-06D13CFD73E4}" destId="{DF323678-EA4D-4507-8AA7-7802CF20889F}" srcOrd="0" destOrd="0" parTransId="{4B5C1C36-C549-4A71-988F-341388F6A33B}" sibTransId="{D1962761-882E-4414-8A5A-E0EEC18803BF}"/>
    <dgm:cxn modelId="{68427B82-14E8-4709-8C8F-DA61E59AFA78}" type="presOf" srcId="{F60B48D6-5320-43DC-BC48-5AE60F11E35A}" destId="{4CE8CF91-9AAC-4865-900E-76A895F6E78B}" srcOrd="0" destOrd="0" presId="urn:microsoft.com/office/officeart/2005/8/layout/cycle7"/>
    <dgm:cxn modelId="{BD87518D-CB94-4E8E-8299-EBECC49E7534}" srcId="{95F56551-77CE-4BF2-9384-06D13CFD73E4}" destId="{C407FD2C-D3E0-4263-BCCC-E6C158976505}" srcOrd="1" destOrd="0" parTransId="{182E7AB2-6CA6-4C1E-815F-460549566AB4}" sibTransId="{B7905AE3-6D91-4454-AC9C-B087E8082557}"/>
    <dgm:cxn modelId="{EA0B96B4-EC2A-4C8D-8746-49DAFB183E57}" type="presOf" srcId="{D1962761-882E-4414-8A5A-E0EEC18803BF}" destId="{EFCC0A66-29FC-4B38-9343-F7DD3AC42FD4}" srcOrd="1" destOrd="0" presId="urn:microsoft.com/office/officeart/2005/8/layout/cycle7"/>
    <dgm:cxn modelId="{BA8EA0BF-3F59-4D08-8043-EA960BFE3159}" type="presOf" srcId="{C407FD2C-D3E0-4263-BCCC-E6C158976505}" destId="{D9A960AA-EBF3-43FA-82C1-526D349CBB92}" srcOrd="0" destOrd="0" presId="urn:microsoft.com/office/officeart/2005/8/layout/cycle7"/>
    <dgm:cxn modelId="{6BF6CCC8-4DBC-4D26-9A28-4CB21A4DE752}" type="presOf" srcId="{D26ECF1D-7FB6-45EF-914B-AF0879713270}" destId="{04416236-D14E-4708-82C2-90E76D3F6B04}" srcOrd="0" destOrd="0" presId="urn:microsoft.com/office/officeart/2005/8/layout/cycle7"/>
    <dgm:cxn modelId="{F4F906C9-F774-4A0F-AF48-0164EC1FED96}" type="presOf" srcId="{B7905AE3-6D91-4454-AC9C-B087E8082557}" destId="{49932C73-F2BB-40C8-95A2-108D78B8BB33}" srcOrd="0" destOrd="0" presId="urn:microsoft.com/office/officeart/2005/8/layout/cycle7"/>
    <dgm:cxn modelId="{15FCD9DA-E0FB-4720-B926-DF0519B4BD8C}" srcId="{95F56551-77CE-4BF2-9384-06D13CFD73E4}" destId="{F60B48D6-5320-43DC-BC48-5AE60F11E35A}" srcOrd="4" destOrd="0" parTransId="{49131A9F-42AD-49CD-A6E3-C433D3045D18}" sibTransId="{AB9D9F7F-A5AD-43FC-B963-8F405A133836}"/>
    <dgm:cxn modelId="{E5A152E0-1276-4410-9872-11DFDFC26134}" type="presOf" srcId="{467B95D7-A948-4859-8710-20A0962DAE71}" destId="{B16C0766-C645-4D54-8F6F-404FB10A44AA}" srcOrd="1" destOrd="0" presId="urn:microsoft.com/office/officeart/2005/8/layout/cycle7"/>
    <dgm:cxn modelId="{99B59BF7-C699-4057-B90A-EDC372C588E7}" type="presOf" srcId="{AB9D9F7F-A5AD-43FC-B963-8F405A133836}" destId="{508444FD-F45C-458F-A6BE-8A3A2CBB7DBE}" srcOrd="0" destOrd="0" presId="urn:microsoft.com/office/officeart/2005/8/layout/cycle7"/>
    <dgm:cxn modelId="{19DEEEF7-9F00-4CAA-A84F-4BAD07A11A71}" type="presOf" srcId="{DF323678-EA4D-4507-8AA7-7802CF20889F}" destId="{5C710BBC-B386-45C6-8BA4-9B76494B8E7C}" srcOrd="0" destOrd="0" presId="urn:microsoft.com/office/officeart/2005/8/layout/cycle7"/>
    <dgm:cxn modelId="{CE1988FF-AC47-40DF-899A-9C23D8E57278}" type="presOf" srcId="{AB9D9F7F-A5AD-43FC-B963-8F405A133836}" destId="{E59A4266-AA47-43E8-95C1-18F28AA1972D}" srcOrd="1" destOrd="0" presId="urn:microsoft.com/office/officeart/2005/8/layout/cycle7"/>
    <dgm:cxn modelId="{8A0308AA-9A85-4920-BD30-36AFD22E8C80}" type="presParOf" srcId="{0D8ED7E8-4C19-494B-BC7E-8ACFF561E353}" destId="{5C710BBC-B386-45C6-8BA4-9B76494B8E7C}" srcOrd="0" destOrd="0" presId="urn:microsoft.com/office/officeart/2005/8/layout/cycle7"/>
    <dgm:cxn modelId="{3E76AF0E-2668-4D91-A9BC-0D4002B64F29}" type="presParOf" srcId="{0D8ED7E8-4C19-494B-BC7E-8ACFF561E353}" destId="{096357A0-B730-4DC3-9F32-765E3BFE9844}" srcOrd="1" destOrd="0" presId="urn:microsoft.com/office/officeart/2005/8/layout/cycle7"/>
    <dgm:cxn modelId="{1DDDDD47-23CD-495B-A969-FF8F4024F25A}" type="presParOf" srcId="{096357A0-B730-4DC3-9F32-765E3BFE9844}" destId="{EFCC0A66-29FC-4B38-9343-F7DD3AC42FD4}" srcOrd="0" destOrd="0" presId="urn:microsoft.com/office/officeart/2005/8/layout/cycle7"/>
    <dgm:cxn modelId="{9F4999DE-83F9-4E4C-8872-80110291C0B1}" type="presParOf" srcId="{0D8ED7E8-4C19-494B-BC7E-8ACFF561E353}" destId="{D9A960AA-EBF3-43FA-82C1-526D349CBB92}" srcOrd="2" destOrd="0" presId="urn:microsoft.com/office/officeart/2005/8/layout/cycle7"/>
    <dgm:cxn modelId="{F94B34F8-CE34-40F9-A442-5D66BFD63744}" type="presParOf" srcId="{0D8ED7E8-4C19-494B-BC7E-8ACFF561E353}" destId="{49932C73-F2BB-40C8-95A2-108D78B8BB33}" srcOrd="3" destOrd="0" presId="urn:microsoft.com/office/officeart/2005/8/layout/cycle7"/>
    <dgm:cxn modelId="{3F00C98F-0FC9-4110-802E-8B404093601F}" type="presParOf" srcId="{49932C73-F2BB-40C8-95A2-108D78B8BB33}" destId="{59421EC0-BAAC-432F-B105-5C91CA9F646B}" srcOrd="0" destOrd="0" presId="urn:microsoft.com/office/officeart/2005/8/layout/cycle7"/>
    <dgm:cxn modelId="{12D139C3-E259-44E9-BFD5-35422996725E}" type="presParOf" srcId="{0D8ED7E8-4C19-494B-BC7E-8ACFF561E353}" destId="{BE7E8891-5A1E-496C-BD79-D58827FD09F6}" srcOrd="4" destOrd="0" presId="urn:microsoft.com/office/officeart/2005/8/layout/cycle7"/>
    <dgm:cxn modelId="{F61C106D-412F-49D7-AC84-F1E10ACF5B2D}" type="presParOf" srcId="{0D8ED7E8-4C19-494B-BC7E-8ACFF561E353}" destId="{36B11812-C409-4650-8FB4-0E70609F3A78}" srcOrd="5" destOrd="0" presId="urn:microsoft.com/office/officeart/2005/8/layout/cycle7"/>
    <dgm:cxn modelId="{F30306E2-1A64-4348-9CAC-13E42D251F10}" type="presParOf" srcId="{36B11812-C409-4650-8FB4-0E70609F3A78}" destId="{B16C0766-C645-4D54-8F6F-404FB10A44AA}" srcOrd="0" destOrd="0" presId="urn:microsoft.com/office/officeart/2005/8/layout/cycle7"/>
    <dgm:cxn modelId="{F0C95D8B-B457-422A-9F26-A164A01B5CC3}" type="presParOf" srcId="{0D8ED7E8-4C19-494B-BC7E-8ACFF561E353}" destId="{04416236-D14E-4708-82C2-90E76D3F6B04}" srcOrd="6" destOrd="0" presId="urn:microsoft.com/office/officeart/2005/8/layout/cycle7"/>
    <dgm:cxn modelId="{26DE47DC-D677-4131-9AAF-9C531EAC6336}" type="presParOf" srcId="{0D8ED7E8-4C19-494B-BC7E-8ACFF561E353}" destId="{A51C4D5E-0CCE-4F39-8051-B69142148317}" srcOrd="7" destOrd="0" presId="urn:microsoft.com/office/officeart/2005/8/layout/cycle7"/>
    <dgm:cxn modelId="{2B8B2B76-B369-4BCB-A727-F2886BD65173}" type="presParOf" srcId="{A51C4D5E-0CCE-4F39-8051-B69142148317}" destId="{8749178B-6E0F-4EE8-8FF3-9DCF28614CDF}" srcOrd="0" destOrd="0" presId="urn:microsoft.com/office/officeart/2005/8/layout/cycle7"/>
    <dgm:cxn modelId="{09F7978C-EE67-4FDC-8F36-E08576DE7C4C}" type="presParOf" srcId="{0D8ED7E8-4C19-494B-BC7E-8ACFF561E353}" destId="{4CE8CF91-9AAC-4865-900E-76A895F6E78B}" srcOrd="8" destOrd="0" presId="urn:microsoft.com/office/officeart/2005/8/layout/cycle7"/>
    <dgm:cxn modelId="{5D7783D6-A780-426C-B341-D4FEE273E5E4}" type="presParOf" srcId="{0D8ED7E8-4C19-494B-BC7E-8ACFF561E353}" destId="{508444FD-F45C-458F-A6BE-8A3A2CBB7DBE}" srcOrd="9" destOrd="0" presId="urn:microsoft.com/office/officeart/2005/8/layout/cycle7"/>
    <dgm:cxn modelId="{7DA1BB93-8616-45CB-8052-9411855F4B81}" type="presParOf" srcId="{508444FD-F45C-458F-A6BE-8A3A2CBB7DBE}" destId="{E59A4266-AA47-43E8-95C1-18F28AA1972D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relId="rId5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384E8C2-4FD3-4BDB-8E98-DB5C00D75B6E}" type="doc">
      <dgm:prSet loTypeId="urn:microsoft.com/office/officeart/2005/8/layout/radial6" loCatId="relationship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pt-BR"/>
        </a:p>
      </dgm:t>
    </dgm:pt>
    <dgm:pt modelId="{C0150540-3225-442D-B15A-2B2FA3D1E180}">
      <dgm:prSet phldrT="[Texto]"/>
      <dgm:spPr/>
      <dgm:t>
        <a:bodyPr/>
        <a:lstStyle/>
        <a:p>
          <a:r>
            <a:rPr lang="pt-BR"/>
            <a:t>Função de Vigilância</a:t>
          </a:r>
        </a:p>
      </dgm:t>
    </dgm:pt>
    <dgm:pt modelId="{65953098-9C39-4EA0-B74F-78BEB9E15F8E}" type="parTrans" cxnId="{DE5BAD18-20A9-4E13-B1EF-52F0A24CB9F5}">
      <dgm:prSet/>
      <dgm:spPr/>
      <dgm:t>
        <a:bodyPr/>
        <a:lstStyle/>
        <a:p>
          <a:endParaRPr lang="pt-BR"/>
        </a:p>
      </dgm:t>
    </dgm:pt>
    <dgm:pt modelId="{D0296630-6D10-43D8-8E6E-1CABEFE23ED0}" type="sibTrans" cxnId="{DE5BAD18-20A9-4E13-B1EF-52F0A24CB9F5}">
      <dgm:prSet/>
      <dgm:spPr/>
      <dgm:t>
        <a:bodyPr/>
        <a:lstStyle/>
        <a:p>
          <a:endParaRPr lang="pt-BR"/>
        </a:p>
      </dgm:t>
    </dgm:pt>
    <dgm:pt modelId="{FF09622E-8224-4607-B97F-778C1C0D2DE6}">
      <dgm:prSet phldrT="[Texto]" custT="1"/>
      <dgm:spPr/>
      <dgm:t>
        <a:bodyPr/>
        <a:lstStyle/>
        <a:p>
          <a:r>
            <a:rPr lang="pt-BR" sz="2400" b="1"/>
            <a:t>CRAS</a:t>
          </a:r>
        </a:p>
      </dgm:t>
    </dgm:pt>
    <dgm:pt modelId="{BCA9BD43-4B89-45E9-A617-6BB8980B8A24}" type="parTrans" cxnId="{75C0A84D-E148-4B2D-A1AE-1951301C260E}">
      <dgm:prSet/>
      <dgm:spPr/>
      <dgm:t>
        <a:bodyPr/>
        <a:lstStyle/>
        <a:p>
          <a:endParaRPr lang="pt-BR"/>
        </a:p>
      </dgm:t>
    </dgm:pt>
    <dgm:pt modelId="{C78EFB46-1F7E-4AC8-9264-557D03079F2A}" type="sibTrans" cxnId="{75C0A84D-E148-4B2D-A1AE-1951301C260E}">
      <dgm:prSet/>
      <dgm:spPr/>
      <dgm:t>
        <a:bodyPr/>
        <a:lstStyle/>
        <a:p>
          <a:endParaRPr lang="pt-BR"/>
        </a:p>
      </dgm:t>
    </dgm:pt>
    <dgm:pt modelId="{6FBCBDAC-593A-4887-BE3C-74511B7851F6}">
      <dgm:prSet phldrT="[Texto]"/>
      <dgm:spPr>
        <a:solidFill>
          <a:schemeClr val="accent2"/>
        </a:solidFill>
      </dgm:spPr>
      <dgm:t>
        <a:bodyPr/>
        <a:lstStyle/>
        <a:p>
          <a:r>
            <a:rPr lang="pt-BR"/>
            <a:t>Setor da Vigilância</a:t>
          </a:r>
        </a:p>
      </dgm:t>
    </dgm:pt>
    <dgm:pt modelId="{6439FD7B-B1B5-43CF-BBA6-76B9B4FF54B5}" type="parTrans" cxnId="{A05BEB93-8CC8-4A61-8280-DC6F901093F7}">
      <dgm:prSet/>
      <dgm:spPr/>
      <dgm:t>
        <a:bodyPr/>
        <a:lstStyle/>
        <a:p>
          <a:endParaRPr lang="pt-BR"/>
        </a:p>
      </dgm:t>
    </dgm:pt>
    <dgm:pt modelId="{7393F444-5452-4DA3-A822-8DA86CFDC6F1}" type="sibTrans" cxnId="{A05BEB93-8CC8-4A61-8280-DC6F901093F7}">
      <dgm:prSet/>
      <dgm:spPr>
        <a:solidFill>
          <a:schemeClr val="accent5"/>
        </a:solidFill>
      </dgm:spPr>
      <dgm:t>
        <a:bodyPr/>
        <a:lstStyle/>
        <a:p>
          <a:endParaRPr lang="pt-BR"/>
        </a:p>
      </dgm:t>
    </dgm:pt>
    <dgm:pt modelId="{B41FC443-A1E0-4032-AFF2-131791129727}">
      <dgm:prSet phldrT="[Texto]" custT="1"/>
      <dgm:spPr>
        <a:solidFill>
          <a:schemeClr val="accent5"/>
        </a:solidFill>
      </dgm:spPr>
      <dgm:t>
        <a:bodyPr/>
        <a:lstStyle/>
        <a:p>
          <a:r>
            <a:rPr lang="pt-BR" sz="2400"/>
            <a:t>Cadastro Único e Benefícios</a:t>
          </a:r>
        </a:p>
      </dgm:t>
    </dgm:pt>
    <dgm:pt modelId="{00054FB6-3BE9-4168-8E77-36D399F57A91}" type="parTrans" cxnId="{902EB6FA-286D-4298-93E2-DA08F394AAAC}">
      <dgm:prSet/>
      <dgm:spPr/>
      <dgm:t>
        <a:bodyPr/>
        <a:lstStyle/>
        <a:p>
          <a:endParaRPr lang="pt-BR"/>
        </a:p>
      </dgm:t>
    </dgm:pt>
    <dgm:pt modelId="{D2FADA10-3599-40E1-B398-5F4584CFD39F}" type="sibTrans" cxnId="{902EB6FA-286D-4298-93E2-DA08F394AAAC}">
      <dgm:prSet/>
      <dgm:spPr>
        <a:solidFill>
          <a:schemeClr val="accent5"/>
        </a:solidFill>
      </dgm:spPr>
      <dgm:t>
        <a:bodyPr/>
        <a:lstStyle/>
        <a:p>
          <a:endParaRPr lang="pt-BR"/>
        </a:p>
      </dgm:t>
    </dgm:pt>
    <dgm:pt modelId="{A48A438D-EBB7-4149-BA73-8028F19C8A52}">
      <dgm:prSet phldrT="[Texto]" custT="1"/>
      <dgm:spPr>
        <a:solidFill>
          <a:schemeClr val="accent5"/>
        </a:solidFill>
      </dgm:spPr>
      <dgm:t>
        <a:bodyPr/>
        <a:lstStyle/>
        <a:p>
          <a:r>
            <a:rPr lang="pt-BR" sz="2000" b="1"/>
            <a:t>CREAS</a:t>
          </a:r>
        </a:p>
      </dgm:t>
    </dgm:pt>
    <dgm:pt modelId="{7D2ABE4F-25C7-4608-9DB1-7E0A2D659E5F}" type="parTrans" cxnId="{26E02757-1092-4CBF-9C00-4BEE84810A64}">
      <dgm:prSet/>
      <dgm:spPr/>
      <dgm:t>
        <a:bodyPr/>
        <a:lstStyle/>
        <a:p>
          <a:endParaRPr lang="pt-BR"/>
        </a:p>
      </dgm:t>
    </dgm:pt>
    <dgm:pt modelId="{3CD7BAEC-2F03-44AB-8655-313BE48DB135}" type="sibTrans" cxnId="{26E02757-1092-4CBF-9C00-4BEE84810A64}">
      <dgm:prSet/>
      <dgm:spPr>
        <a:solidFill>
          <a:schemeClr val="accent5"/>
        </a:solidFill>
      </dgm:spPr>
      <dgm:t>
        <a:bodyPr/>
        <a:lstStyle/>
        <a:p>
          <a:endParaRPr lang="pt-BR"/>
        </a:p>
      </dgm:t>
    </dgm:pt>
    <dgm:pt modelId="{643FD331-20BE-4100-8BDF-465ED35C7ACC}" type="pres">
      <dgm:prSet presAssocID="{1384E8C2-4FD3-4BDB-8E98-DB5C00D75B6E}" presName="Name0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B2058375-D571-43B4-8DD5-4B0C7E1A6694}" type="pres">
      <dgm:prSet presAssocID="{C0150540-3225-442D-B15A-2B2FA3D1E180}" presName="centerShape" presStyleLbl="node0" presStyleIdx="0" presStyleCnt="1" custScaleX="111720" custLinFactNeighborX="466" custLinFactNeighborY="-3015"/>
      <dgm:spPr/>
    </dgm:pt>
    <dgm:pt modelId="{1302AB9F-7414-415E-8B03-E06D4467621C}" type="pres">
      <dgm:prSet presAssocID="{FF09622E-8224-4607-B97F-778C1C0D2DE6}" presName="node" presStyleLbl="node1" presStyleIdx="0" presStyleCnt="4">
        <dgm:presLayoutVars>
          <dgm:bulletEnabled val="1"/>
        </dgm:presLayoutVars>
      </dgm:prSet>
      <dgm:spPr/>
    </dgm:pt>
    <dgm:pt modelId="{1033BA3B-48FD-4B69-9CBA-D57FD159A6E5}" type="pres">
      <dgm:prSet presAssocID="{FF09622E-8224-4607-B97F-778C1C0D2DE6}" presName="dummy" presStyleCnt="0"/>
      <dgm:spPr/>
    </dgm:pt>
    <dgm:pt modelId="{1ED6995B-E1BD-4C2B-A64F-627FCA304D00}" type="pres">
      <dgm:prSet presAssocID="{C78EFB46-1F7E-4AC8-9264-557D03079F2A}" presName="sibTrans" presStyleLbl="sibTrans2D1" presStyleIdx="0" presStyleCnt="4" custAng="458925" custLinFactNeighborX="1177" custLinFactNeighborY="3406"/>
      <dgm:spPr/>
    </dgm:pt>
    <dgm:pt modelId="{5E275BDB-8222-4FD9-9554-349DDD5EE7C3}" type="pres">
      <dgm:prSet presAssocID="{6FBCBDAC-593A-4887-BE3C-74511B7851F6}" presName="node" presStyleLbl="node1" presStyleIdx="1" presStyleCnt="4" custScaleX="175333" custRadScaleRad="128853" custRadScaleInc="1616">
        <dgm:presLayoutVars>
          <dgm:bulletEnabled val="1"/>
        </dgm:presLayoutVars>
      </dgm:prSet>
      <dgm:spPr>
        <a:prstGeom prst="flowChartProcess">
          <a:avLst/>
        </a:prstGeom>
      </dgm:spPr>
    </dgm:pt>
    <dgm:pt modelId="{E5BC6AA0-9EDD-4E9B-9D09-E7348C0666ED}" type="pres">
      <dgm:prSet presAssocID="{6FBCBDAC-593A-4887-BE3C-74511B7851F6}" presName="dummy" presStyleCnt="0"/>
      <dgm:spPr/>
    </dgm:pt>
    <dgm:pt modelId="{4A0B38CA-41BB-4525-B192-4DE1039677A8}" type="pres">
      <dgm:prSet presAssocID="{7393F444-5452-4DA3-A822-8DA86CFDC6F1}" presName="sibTrans" presStyleLbl="sibTrans2D1" presStyleIdx="1" presStyleCnt="4"/>
      <dgm:spPr/>
    </dgm:pt>
    <dgm:pt modelId="{53F08A67-0C04-423B-B93B-CAC688E9ACA1}" type="pres">
      <dgm:prSet presAssocID="{B41FC443-A1E0-4032-AFF2-131791129727}" presName="node" presStyleLbl="node1" presStyleIdx="2" presStyleCnt="4" custScaleX="184154">
        <dgm:presLayoutVars>
          <dgm:bulletEnabled val="1"/>
        </dgm:presLayoutVars>
      </dgm:prSet>
      <dgm:spPr/>
    </dgm:pt>
    <dgm:pt modelId="{10523636-E48F-4B38-B6CC-A917418DFAC0}" type="pres">
      <dgm:prSet presAssocID="{B41FC443-A1E0-4032-AFF2-131791129727}" presName="dummy" presStyleCnt="0"/>
      <dgm:spPr/>
    </dgm:pt>
    <dgm:pt modelId="{F2873938-9A09-4321-92CB-BB820EC2F0E9}" type="pres">
      <dgm:prSet presAssocID="{D2FADA10-3599-40E1-B398-5F4584CFD39F}" presName="sibTrans" presStyleLbl="sibTrans2D1" presStyleIdx="2" presStyleCnt="4"/>
      <dgm:spPr/>
    </dgm:pt>
    <dgm:pt modelId="{83799267-A651-4617-A3B1-072BD77DF506}" type="pres">
      <dgm:prSet presAssocID="{A48A438D-EBB7-4149-BA73-8028F19C8A52}" presName="node" presStyleLbl="node1" presStyleIdx="3" presStyleCnt="4" custRadScaleRad="123925" custRadScaleInc="-121">
        <dgm:presLayoutVars>
          <dgm:bulletEnabled val="1"/>
        </dgm:presLayoutVars>
      </dgm:prSet>
      <dgm:spPr/>
    </dgm:pt>
    <dgm:pt modelId="{94A114E1-E760-4E08-AD26-9A2D223218C5}" type="pres">
      <dgm:prSet presAssocID="{A48A438D-EBB7-4149-BA73-8028F19C8A52}" presName="dummy" presStyleCnt="0"/>
      <dgm:spPr/>
    </dgm:pt>
    <dgm:pt modelId="{43757D45-78D8-4195-80FE-9BEA939E5B2C}" type="pres">
      <dgm:prSet presAssocID="{3CD7BAEC-2F03-44AB-8655-313BE48DB135}" presName="sibTrans" presStyleLbl="sibTrans2D1" presStyleIdx="3" presStyleCnt="4"/>
      <dgm:spPr/>
    </dgm:pt>
  </dgm:ptLst>
  <dgm:cxnLst>
    <dgm:cxn modelId="{DE5BAD18-20A9-4E13-B1EF-52F0A24CB9F5}" srcId="{1384E8C2-4FD3-4BDB-8E98-DB5C00D75B6E}" destId="{C0150540-3225-442D-B15A-2B2FA3D1E180}" srcOrd="0" destOrd="0" parTransId="{65953098-9C39-4EA0-B74F-78BEB9E15F8E}" sibTransId="{D0296630-6D10-43D8-8E6E-1CABEFE23ED0}"/>
    <dgm:cxn modelId="{CD8CB91F-B0C4-4500-9137-B00B95BAD0CC}" type="presOf" srcId="{6FBCBDAC-593A-4887-BE3C-74511B7851F6}" destId="{5E275BDB-8222-4FD9-9554-349DDD5EE7C3}" srcOrd="0" destOrd="0" presId="urn:microsoft.com/office/officeart/2005/8/layout/radial6"/>
    <dgm:cxn modelId="{06E97939-2FD3-4DB0-A184-C8CC33C185B7}" type="presOf" srcId="{A48A438D-EBB7-4149-BA73-8028F19C8A52}" destId="{83799267-A651-4617-A3B1-072BD77DF506}" srcOrd="0" destOrd="0" presId="urn:microsoft.com/office/officeart/2005/8/layout/radial6"/>
    <dgm:cxn modelId="{75C0A84D-E148-4B2D-A1AE-1951301C260E}" srcId="{C0150540-3225-442D-B15A-2B2FA3D1E180}" destId="{FF09622E-8224-4607-B97F-778C1C0D2DE6}" srcOrd="0" destOrd="0" parTransId="{BCA9BD43-4B89-45E9-A617-6BB8980B8A24}" sibTransId="{C78EFB46-1F7E-4AC8-9264-557D03079F2A}"/>
    <dgm:cxn modelId="{26E02757-1092-4CBF-9C00-4BEE84810A64}" srcId="{C0150540-3225-442D-B15A-2B2FA3D1E180}" destId="{A48A438D-EBB7-4149-BA73-8028F19C8A52}" srcOrd="3" destOrd="0" parTransId="{7D2ABE4F-25C7-4608-9DB1-7E0A2D659E5F}" sibTransId="{3CD7BAEC-2F03-44AB-8655-313BE48DB135}"/>
    <dgm:cxn modelId="{A31D9059-A4EF-4DA5-B223-94D85681161B}" type="presOf" srcId="{C78EFB46-1F7E-4AC8-9264-557D03079F2A}" destId="{1ED6995B-E1BD-4C2B-A64F-627FCA304D00}" srcOrd="0" destOrd="0" presId="urn:microsoft.com/office/officeart/2005/8/layout/radial6"/>
    <dgm:cxn modelId="{8D52397E-314C-46AD-BE9E-C047D19E8EFF}" type="presOf" srcId="{B41FC443-A1E0-4032-AFF2-131791129727}" destId="{53F08A67-0C04-423B-B93B-CAC688E9ACA1}" srcOrd="0" destOrd="0" presId="urn:microsoft.com/office/officeart/2005/8/layout/radial6"/>
    <dgm:cxn modelId="{4EC5F784-B5C9-4DDD-ACBB-7E5E9F6E9FC8}" type="presOf" srcId="{D2FADA10-3599-40E1-B398-5F4584CFD39F}" destId="{F2873938-9A09-4321-92CB-BB820EC2F0E9}" srcOrd="0" destOrd="0" presId="urn:microsoft.com/office/officeart/2005/8/layout/radial6"/>
    <dgm:cxn modelId="{A05BEB93-8CC8-4A61-8280-DC6F901093F7}" srcId="{C0150540-3225-442D-B15A-2B2FA3D1E180}" destId="{6FBCBDAC-593A-4887-BE3C-74511B7851F6}" srcOrd="1" destOrd="0" parTransId="{6439FD7B-B1B5-43CF-BBA6-76B9B4FF54B5}" sibTransId="{7393F444-5452-4DA3-A822-8DA86CFDC6F1}"/>
    <dgm:cxn modelId="{1D2833A2-E35A-4561-9B7B-F92EFB98AC38}" type="presOf" srcId="{C0150540-3225-442D-B15A-2B2FA3D1E180}" destId="{B2058375-D571-43B4-8DD5-4B0C7E1A6694}" srcOrd="0" destOrd="0" presId="urn:microsoft.com/office/officeart/2005/8/layout/radial6"/>
    <dgm:cxn modelId="{977FAAB8-2480-4CA5-BAC6-1D55DA7B3BCF}" type="presOf" srcId="{7393F444-5452-4DA3-A822-8DA86CFDC6F1}" destId="{4A0B38CA-41BB-4525-B192-4DE1039677A8}" srcOrd="0" destOrd="0" presId="urn:microsoft.com/office/officeart/2005/8/layout/radial6"/>
    <dgm:cxn modelId="{1456A6BA-0638-43F4-BD7C-026526E7954F}" type="presOf" srcId="{1384E8C2-4FD3-4BDB-8E98-DB5C00D75B6E}" destId="{643FD331-20BE-4100-8BDF-465ED35C7ACC}" srcOrd="0" destOrd="0" presId="urn:microsoft.com/office/officeart/2005/8/layout/radial6"/>
    <dgm:cxn modelId="{43A1C2DC-9211-447B-B46E-C2CA0CE172FF}" type="presOf" srcId="{FF09622E-8224-4607-B97F-778C1C0D2DE6}" destId="{1302AB9F-7414-415E-8B03-E06D4467621C}" srcOrd="0" destOrd="0" presId="urn:microsoft.com/office/officeart/2005/8/layout/radial6"/>
    <dgm:cxn modelId="{DB25DDE3-F58D-4376-849F-E916679B537B}" type="presOf" srcId="{3CD7BAEC-2F03-44AB-8655-313BE48DB135}" destId="{43757D45-78D8-4195-80FE-9BEA939E5B2C}" srcOrd="0" destOrd="0" presId="urn:microsoft.com/office/officeart/2005/8/layout/radial6"/>
    <dgm:cxn modelId="{902EB6FA-286D-4298-93E2-DA08F394AAAC}" srcId="{C0150540-3225-442D-B15A-2B2FA3D1E180}" destId="{B41FC443-A1E0-4032-AFF2-131791129727}" srcOrd="2" destOrd="0" parTransId="{00054FB6-3BE9-4168-8E77-36D399F57A91}" sibTransId="{D2FADA10-3599-40E1-B398-5F4584CFD39F}"/>
    <dgm:cxn modelId="{9520E4E2-5CC6-4194-9374-165E5169C459}" type="presParOf" srcId="{643FD331-20BE-4100-8BDF-465ED35C7ACC}" destId="{B2058375-D571-43B4-8DD5-4B0C7E1A6694}" srcOrd="0" destOrd="0" presId="urn:microsoft.com/office/officeart/2005/8/layout/radial6"/>
    <dgm:cxn modelId="{AE3936D4-14B1-4FBA-ABEE-10DB4CD883BA}" type="presParOf" srcId="{643FD331-20BE-4100-8BDF-465ED35C7ACC}" destId="{1302AB9F-7414-415E-8B03-E06D4467621C}" srcOrd="1" destOrd="0" presId="urn:microsoft.com/office/officeart/2005/8/layout/radial6"/>
    <dgm:cxn modelId="{E4077E56-6948-4E82-BB12-82AFAA835F50}" type="presParOf" srcId="{643FD331-20BE-4100-8BDF-465ED35C7ACC}" destId="{1033BA3B-48FD-4B69-9CBA-D57FD159A6E5}" srcOrd="2" destOrd="0" presId="urn:microsoft.com/office/officeart/2005/8/layout/radial6"/>
    <dgm:cxn modelId="{B82BC11B-DD64-4E8E-A6A8-11873FF640F9}" type="presParOf" srcId="{643FD331-20BE-4100-8BDF-465ED35C7ACC}" destId="{1ED6995B-E1BD-4C2B-A64F-627FCA304D00}" srcOrd="3" destOrd="0" presId="urn:microsoft.com/office/officeart/2005/8/layout/radial6"/>
    <dgm:cxn modelId="{F70D4D43-D4AB-4005-8915-1FF17F9E2309}" type="presParOf" srcId="{643FD331-20BE-4100-8BDF-465ED35C7ACC}" destId="{5E275BDB-8222-4FD9-9554-349DDD5EE7C3}" srcOrd="4" destOrd="0" presId="urn:microsoft.com/office/officeart/2005/8/layout/radial6"/>
    <dgm:cxn modelId="{DBCE9C61-5615-4C63-A077-AE477AF33A05}" type="presParOf" srcId="{643FD331-20BE-4100-8BDF-465ED35C7ACC}" destId="{E5BC6AA0-9EDD-4E9B-9D09-E7348C0666ED}" srcOrd="5" destOrd="0" presId="urn:microsoft.com/office/officeart/2005/8/layout/radial6"/>
    <dgm:cxn modelId="{382BFD95-CB5B-4F64-8DFE-72656E9C617A}" type="presParOf" srcId="{643FD331-20BE-4100-8BDF-465ED35C7ACC}" destId="{4A0B38CA-41BB-4525-B192-4DE1039677A8}" srcOrd="6" destOrd="0" presId="urn:microsoft.com/office/officeart/2005/8/layout/radial6"/>
    <dgm:cxn modelId="{24002056-7677-42DC-8AD4-F11079C6BF53}" type="presParOf" srcId="{643FD331-20BE-4100-8BDF-465ED35C7ACC}" destId="{53F08A67-0C04-423B-B93B-CAC688E9ACA1}" srcOrd="7" destOrd="0" presId="urn:microsoft.com/office/officeart/2005/8/layout/radial6"/>
    <dgm:cxn modelId="{CCAF227C-D68E-4EA2-A331-C57920C94A96}" type="presParOf" srcId="{643FD331-20BE-4100-8BDF-465ED35C7ACC}" destId="{10523636-E48F-4B38-B6CC-A917418DFAC0}" srcOrd="8" destOrd="0" presId="urn:microsoft.com/office/officeart/2005/8/layout/radial6"/>
    <dgm:cxn modelId="{4DEDCFAD-E388-45D6-940D-758AB40C52D2}" type="presParOf" srcId="{643FD331-20BE-4100-8BDF-465ED35C7ACC}" destId="{F2873938-9A09-4321-92CB-BB820EC2F0E9}" srcOrd="9" destOrd="0" presId="urn:microsoft.com/office/officeart/2005/8/layout/radial6"/>
    <dgm:cxn modelId="{AAA11B92-C232-46C4-9FF5-1619D502FC4F}" type="presParOf" srcId="{643FD331-20BE-4100-8BDF-465ED35C7ACC}" destId="{83799267-A651-4617-A3B1-072BD77DF506}" srcOrd="10" destOrd="0" presId="urn:microsoft.com/office/officeart/2005/8/layout/radial6"/>
    <dgm:cxn modelId="{056FC3E2-C339-46BA-A900-724BF3AA8FFD}" type="presParOf" srcId="{643FD331-20BE-4100-8BDF-465ED35C7ACC}" destId="{94A114E1-E760-4E08-AD26-9A2D223218C5}" srcOrd="11" destOrd="0" presId="urn:microsoft.com/office/officeart/2005/8/layout/radial6"/>
    <dgm:cxn modelId="{A00CA431-F874-4853-B481-901F3BA6CBAF}" type="presParOf" srcId="{643FD331-20BE-4100-8BDF-465ED35C7ACC}" destId="{43757D45-78D8-4195-80FE-9BEA939E5B2C}" srcOrd="12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5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80A1F5B-0DC0-41A6-8F66-8A6FBA61822D}">
      <dsp:nvSpPr>
        <dsp:cNvPr id="0" name=""/>
        <dsp:cNvSpPr/>
      </dsp:nvSpPr>
      <dsp:spPr>
        <a:xfrm>
          <a:off x="5702972" y="6"/>
          <a:ext cx="4634174" cy="258933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marL="0" lvl="0" indent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3400" kern="1200"/>
            <a:t>Área que “fiscaliza” o trabalho dos técnicos da ponta</a:t>
          </a:r>
        </a:p>
      </dsp:txBody>
      <dsp:txXfrm>
        <a:off x="5702972" y="6"/>
        <a:ext cx="4634174" cy="2589334"/>
      </dsp:txXfrm>
    </dsp:sp>
    <dsp:sp modelId="{056F618E-00FC-47A0-9BAB-4CDD94917C87}">
      <dsp:nvSpPr>
        <dsp:cNvPr id="0" name=""/>
        <dsp:cNvSpPr/>
      </dsp:nvSpPr>
      <dsp:spPr>
        <a:xfrm>
          <a:off x="33988" y="21498"/>
          <a:ext cx="4957107" cy="258933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marL="0" lvl="0" indent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3400" kern="1200"/>
            <a:t>Preenchimento de papéis e sistemas desnecessários</a:t>
          </a:r>
        </a:p>
      </dsp:txBody>
      <dsp:txXfrm>
        <a:off x="33988" y="21498"/>
        <a:ext cx="4957107" cy="2589334"/>
      </dsp:txXfrm>
    </dsp:sp>
    <dsp:sp modelId="{44607026-9A2E-43F7-BBC3-D38CFC9C1B68}">
      <dsp:nvSpPr>
        <dsp:cNvPr id="0" name=""/>
        <dsp:cNvSpPr/>
      </dsp:nvSpPr>
      <dsp:spPr>
        <a:xfrm>
          <a:off x="0" y="2748472"/>
          <a:ext cx="5027106" cy="217892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marL="0" lvl="0" indent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3400" kern="1200"/>
            <a:t>Imposição, instrumentalização desnecessária do trabalho assistencial</a:t>
          </a:r>
        </a:p>
      </dsp:txBody>
      <dsp:txXfrm>
        <a:off x="0" y="2748472"/>
        <a:ext cx="5027106" cy="2178924"/>
      </dsp:txXfrm>
    </dsp:sp>
    <dsp:sp modelId="{177313A6-CF4C-483F-94B3-55BF031FA5A6}">
      <dsp:nvSpPr>
        <dsp:cNvPr id="0" name=""/>
        <dsp:cNvSpPr/>
      </dsp:nvSpPr>
      <dsp:spPr>
        <a:xfrm>
          <a:off x="5676600" y="2812403"/>
          <a:ext cx="4660542" cy="206214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marL="0" lvl="0" indent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3400" kern="1200"/>
            <a:t>Provoca sobrecarga de trabalho</a:t>
          </a:r>
        </a:p>
      </dsp:txBody>
      <dsp:txXfrm>
        <a:off x="5676600" y="2812403"/>
        <a:ext cx="4660542" cy="206214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C710BBC-B386-45C6-8BA4-9B76494B8E7C}">
      <dsp:nvSpPr>
        <dsp:cNvPr id="0" name=""/>
        <dsp:cNvSpPr/>
      </dsp:nvSpPr>
      <dsp:spPr>
        <a:xfrm>
          <a:off x="3943389" y="1391853"/>
          <a:ext cx="1508370" cy="75418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900" kern="1200"/>
            <a:t>Setor/área de Vigilância</a:t>
          </a:r>
        </a:p>
      </dsp:txBody>
      <dsp:txXfrm>
        <a:off x="3965478" y="1413942"/>
        <a:ext cx="1464192" cy="710007"/>
      </dsp:txXfrm>
    </dsp:sp>
    <dsp:sp modelId="{096357A0-B730-4DC3-9F32-765E3BFE9844}">
      <dsp:nvSpPr>
        <dsp:cNvPr id="0" name=""/>
        <dsp:cNvSpPr/>
      </dsp:nvSpPr>
      <dsp:spPr>
        <a:xfrm rot="2154586">
          <a:off x="5427694" y="2357086"/>
          <a:ext cx="1693360" cy="263964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BR" sz="1100" kern="1200"/>
        </a:p>
      </dsp:txBody>
      <dsp:txXfrm>
        <a:off x="5506883" y="2409879"/>
        <a:ext cx="1534982" cy="158378"/>
      </dsp:txXfrm>
    </dsp:sp>
    <dsp:sp modelId="{D9A960AA-EBF3-43FA-82C1-526D349CBB92}">
      <dsp:nvSpPr>
        <dsp:cNvPr id="0" name=""/>
        <dsp:cNvSpPr/>
      </dsp:nvSpPr>
      <dsp:spPr>
        <a:xfrm>
          <a:off x="6339563" y="3127016"/>
          <a:ext cx="1508370" cy="754185"/>
        </a:xfrm>
        <a:prstGeom prst="roundRect">
          <a:avLst>
            <a:gd name="adj" fmla="val 10000"/>
          </a:avLst>
        </a:prstGeom>
        <a:solidFill>
          <a:schemeClr val="accent5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900" kern="1200"/>
            <a:t>CREAS</a:t>
          </a:r>
        </a:p>
      </dsp:txBody>
      <dsp:txXfrm>
        <a:off x="6361652" y="3149105"/>
        <a:ext cx="1464192" cy="710007"/>
      </dsp:txXfrm>
    </dsp:sp>
    <dsp:sp modelId="{49932C73-F2BB-40C8-95A2-108D78B8BB33}">
      <dsp:nvSpPr>
        <dsp:cNvPr id="0" name=""/>
        <dsp:cNvSpPr/>
      </dsp:nvSpPr>
      <dsp:spPr>
        <a:xfrm rot="10799997">
          <a:off x="5507306" y="3372127"/>
          <a:ext cx="446195" cy="263964"/>
        </a:xfrm>
        <a:prstGeom prst="leftRightArrow">
          <a:avLst>
            <a:gd name="adj1" fmla="val 60000"/>
            <a:gd name="adj2" fmla="val 50000"/>
          </a:avLst>
        </a:prstGeom>
        <a:solidFill>
          <a:schemeClr val="bg1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BR" sz="1100" kern="1200"/>
        </a:p>
      </dsp:txBody>
      <dsp:txXfrm rot="10800000">
        <a:off x="5586495" y="3424920"/>
        <a:ext cx="287817" cy="158378"/>
      </dsp:txXfrm>
    </dsp:sp>
    <dsp:sp modelId="{BE7E8891-5A1E-496C-BD79-D58827FD09F6}">
      <dsp:nvSpPr>
        <dsp:cNvPr id="0" name=""/>
        <dsp:cNvSpPr/>
      </dsp:nvSpPr>
      <dsp:spPr>
        <a:xfrm>
          <a:off x="3612873" y="3127018"/>
          <a:ext cx="1508370" cy="754185"/>
        </a:xfrm>
        <a:prstGeom prst="roundRect">
          <a:avLst>
            <a:gd name="adj" fmla="val 10000"/>
          </a:avLst>
        </a:prstGeom>
        <a:solidFill>
          <a:schemeClr val="accent2"/>
        </a:solidFill>
        <a:ln w="15875" cap="flat" cmpd="sng" algn="ctr">
          <a:solidFill>
            <a:schemeClr val="accent2">
              <a:shade val="50000"/>
            </a:schemeClr>
          </a:solidFill>
          <a:prstDash val="solid"/>
        </a:ln>
        <a:effectLst/>
      </dsp:spPr>
      <dsp:style>
        <a:lnRef idx="2">
          <a:schemeClr val="accent2">
            <a:shade val="50000"/>
          </a:schemeClr>
        </a:lnRef>
        <a:fillRef idx="1">
          <a:schemeClr val="accent2"/>
        </a:fillRef>
        <a:effectRef idx="0">
          <a:schemeClr val="accent2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900" kern="1200"/>
            <a:t>CRAS</a:t>
          </a:r>
        </a:p>
      </dsp:txBody>
      <dsp:txXfrm>
        <a:off x="3634962" y="3149107"/>
        <a:ext cx="1464192" cy="710007"/>
      </dsp:txXfrm>
    </dsp:sp>
    <dsp:sp modelId="{36B11812-C409-4650-8FB4-0E70609F3A78}">
      <dsp:nvSpPr>
        <dsp:cNvPr id="0" name=""/>
        <dsp:cNvSpPr/>
      </dsp:nvSpPr>
      <dsp:spPr>
        <a:xfrm rot="16596167">
          <a:off x="3903175" y="2473380"/>
          <a:ext cx="929108" cy="263964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BR" sz="1100" kern="1200"/>
        </a:p>
      </dsp:txBody>
      <dsp:txXfrm rot="10800000">
        <a:off x="3982364" y="2526173"/>
        <a:ext cx="770730" cy="158378"/>
      </dsp:txXfrm>
    </dsp:sp>
    <dsp:sp modelId="{04416236-D14E-4708-82C2-90E76D3F6B04}">
      <dsp:nvSpPr>
        <dsp:cNvPr id="0" name=""/>
        <dsp:cNvSpPr/>
      </dsp:nvSpPr>
      <dsp:spPr>
        <a:xfrm>
          <a:off x="1547204" y="3044396"/>
          <a:ext cx="1508370" cy="754185"/>
        </a:xfrm>
        <a:prstGeom prst="roundRect">
          <a:avLst>
            <a:gd name="adj" fmla="val 10000"/>
          </a:avLst>
        </a:prstGeom>
        <a:solidFill>
          <a:schemeClr val="accent6"/>
        </a:solidFill>
        <a:ln w="15875" cap="flat" cmpd="sng" algn="ctr">
          <a:solidFill>
            <a:schemeClr val="accent6">
              <a:shade val="50000"/>
            </a:schemeClr>
          </a:solidFill>
          <a:prstDash val="solid"/>
        </a:ln>
        <a:effectLst/>
      </dsp:spPr>
      <dsp:style>
        <a:lnRef idx="2">
          <a:schemeClr val="accent6">
            <a:shade val="50000"/>
          </a:schemeClr>
        </a:lnRef>
        <a:fillRef idx="1">
          <a:schemeClr val="accent6"/>
        </a:fillRef>
        <a:effectRef idx="0">
          <a:schemeClr val="accent6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900" kern="1200"/>
            <a:t>CRAS</a:t>
          </a:r>
        </a:p>
      </dsp:txBody>
      <dsp:txXfrm>
        <a:off x="1569293" y="3066485"/>
        <a:ext cx="1464192" cy="710007"/>
      </dsp:txXfrm>
    </dsp:sp>
    <dsp:sp modelId="{A51C4D5E-0CCE-4F39-8051-B69142148317}">
      <dsp:nvSpPr>
        <dsp:cNvPr id="0" name=""/>
        <dsp:cNvSpPr/>
      </dsp:nvSpPr>
      <dsp:spPr>
        <a:xfrm rot="19468905">
          <a:off x="2286982" y="2271919"/>
          <a:ext cx="1745927" cy="263964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BR" sz="1100" kern="1200"/>
        </a:p>
      </dsp:txBody>
      <dsp:txXfrm rot="10800000">
        <a:off x="2366171" y="2324712"/>
        <a:ext cx="1587549" cy="158378"/>
      </dsp:txXfrm>
    </dsp:sp>
    <dsp:sp modelId="{4CE8CF91-9AAC-4865-900E-76A895F6E78B}">
      <dsp:nvSpPr>
        <dsp:cNvPr id="0" name=""/>
        <dsp:cNvSpPr/>
      </dsp:nvSpPr>
      <dsp:spPr>
        <a:xfrm>
          <a:off x="1464587" y="0"/>
          <a:ext cx="1508370" cy="754185"/>
        </a:xfrm>
        <a:prstGeom prst="roundRect">
          <a:avLst>
            <a:gd name="adj" fmla="val 10000"/>
          </a:avLst>
        </a:prstGeom>
        <a:solidFill>
          <a:schemeClr val="accent2">
            <a:lumMod val="5000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900" b="1" kern="1200"/>
            <a:t>Gestão</a:t>
          </a:r>
        </a:p>
      </dsp:txBody>
      <dsp:txXfrm>
        <a:off x="1486676" y="22089"/>
        <a:ext cx="1464192" cy="710007"/>
      </dsp:txXfrm>
    </dsp:sp>
    <dsp:sp modelId="{508444FD-F45C-458F-A6BE-8A3A2CBB7DBE}">
      <dsp:nvSpPr>
        <dsp:cNvPr id="0" name=""/>
        <dsp:cNvSpPr/>
      </dsp:nvSpPr>
      <dsp:spPr>
        <a:xfrm rot="1758859">
          <a:off x="3112042" y="841152"/>
          <a:ext cx="1000754" cy="263964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BR" sz="1100" kern="1200"/>
        </a:p>
      </dsp:txBody>
      <dsp:txXfrm>
        <a:off x="3191231" y="893945"/>
        <a:ext cx="842376" cy="15837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3757D45-78D8-4195-80FE-9BEA939E5B2C}">
      <dsp:nvSpPr>
        <dsp:cNvPr id="0" name=""/>
        <dsp:cNvSpPr/>
      </dsp:nvSpPr>
      <dsp:spPr>
        <a:xfrm>
          <a:off x="939723" y="494555"/>
          <a:ext cx="3641714" cy="3641714"/>
        </a:xfrm>
        <a:prstGeom prst="blockArc">
          <a:avLst>
            <a:gd name="adj1" fmla="val 10697067"/>
            <a:gd name="adj2" fmla="val 17032123"/>
            <a:gd name="adj3" fmla="val 4643"/>
          </a:avLst>
        </a:prstGeom>
        <a:solidFill>
          <a:schemeClr val="accent5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2873938-9A09-4321-92CB-BB820EC2F0E9}">
      <dsp:nvSpPr>
        <dsp:cNvPr id="0" name=""/>
        <dsp:cNvSpPr/>
      </dsp:nvSpPr>
      <dsp:spPr>
        <a:xfrm>
          <a:off x="939805" y="598235"/>
          <a:ext cx="3641714" cy="3641714"/>
        </a:xfrm>
        <a:prstGeom prst="blockArc">
          <a:avLst>
            <a:gd name="adj1" fmla="val 4568040"/>
            <a:gd name="adj2" fmla="val 10897494"/>
            <a:gd name="adj3" fmla="val 4643"/>
          </a:avLst>
        </a:prstGeom>
        <a:solidFill>
          <a:schemeClr val="accent5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A0B38CA-41BB-4525-B192-4DE1039677A8}">
      <dsp:nvSpPr>
        <dsp:cNvPr id="0" name=""/>
        <dsp:cNvSpPr/>
      </dsp:nvSpPr>
      <dsp:spPr>
        <a:xfrm>
          <a:off x="1880038" y="622293"/>
          <a:ext cx="3641714" cy="3641714"/>
        </a:xfrm>
        <a:prstGeom prst="blockArc">
          <a:avLst>
            <a:gd name="adj1" fmla="val 21490782"/>
            <a:gd name="adj2" fmla="val 6407845"/>
            <a:gd name="adj3" fmla="val 4643"/>
          </a:avLst>
        </a:prstGeom>
        <a:solidFill>
          <a:schemeClr val="accent5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ED6995B-E1BD-4C2B-A64F-627FCA304D00}">
      <dsp:nvSpPr>
        <dsp:cNvPr id="0" name=""/>
        <dsp:cNvSpPr/>
      </dsp:nvSpPr>
      <dsp:spPr>
        <a:xfrm rot="458925">
          <a:off x="1924585" y="594045"/>
          <a:ext cx="3641714" cy="3641714"/>
        </a:xfrm>
        <a:prstGeom prst="blockArc">
          <a:avLst>
            <a:gd name="adj1" fmla="val 15188755"/>
            <a:gd name="adj2" fmla="val 185234"/>
            <a:gd name="adj3" fmla="val 4643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2058375-D571-43B4-8DD5-4B0C7E1A6694}">
      <dsp:nvSpPr>
        <dsp:cNvPr id="0" name=""/>
        <dsp:cNvSpPr/>
      </dsp:nvSpPr>
      <dsp:spPr>
        <a:xfrm>
          <a:off x="2266488" y="1421316"/>
          <a:ext cx="1873985" cy="1677394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500" kern="1200"/>
            <a:t>Função de Vigilância</a:t>
          </a:r>
        </a:p>
      </dsp:txBody>
      <dsp:txXfrm>
        <a:off x="2540927" y="1666965"/>
        <a:ext cx="1325107" cy="1186096"/>
      </dsp:txXfrm>
    </dsp:sp>
    <dsp:sp modelId="{1302AB9F-7414-415E-8B03-E06D4467621C}">
      <dsp:nvSpPr>
        <dsp:cNvPr id="0" name=""/>
        <dsp:cNvSpPr/>
      </dsp:nvSpPr>
      <dsp:spPr>
        <a:xfrm>
          <a:off x="2599816" y="1587"/>
          <a:ext cx="1174176" cy="1174176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400" b="1" kern="1200"/>
            <a:t>CRAS</a:t>
          </a:r>
        </a:p>
      </dsp:txBody>
      <dsp:txXfrm>
        <a:off x="2771770" y="173541"/>
        <a:ext cx="830268" cy="830268"/>
      </dsp:txXfrm>
    </dsp:sp>
    <dsp:sp modelId="{5E275BDB-8222-4FD9-9554-349DDD5EE7C3}">
      <dsp:nvSpPr>
        <dsp:cNvPr id="0" name=""/>
        <dsp:cNvSpPr/>
      </dsp:nvSpPr>
      <dsp:spPr>
        <a:xfrm>
          <a:off x="4449225" y="1799565"/>
          <a:ext cx="2058718" cy="1174176"/>
        </a:xfrm>
        <a:prstGeom prst="flowChartProcess">
          <a:avLst/>
        </a:prstGeom>
        <a:solidFill>
          <a:schemeClr val="accent2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300" kern="1200"/>
            <a:t>Setor da Vigilância</a:t>
          </a:r>
        </a:p>
      </dsp:txBody>
      <dsp:txXfrm>
        <a:off x="4449225" y="1799565"/>
        <a:ext cx="2058718" cy="1174176"/>
      </dsp:txXfrm>
    </dsp:sp>
    <dsp:sp modelId="{53F08A67-0C04-423B-B93B-CAC688E9ACA1}">
      <dsp:nvSpPr>
        <dsp:cNvPr id="0" name=""/>
        <dsp:cNvSpPr/>
      </dsp:nvSpPr>
      <dsp:spPr>
        <a:xfrm>
          <a:off x="2105758" y="3558761"/>
          <a:ext cx="2162292" cy="1174176"/>
        </a:xfrm>
        <a:prstGeom prst="ellipse">
          <a:avLst/>
        </a:prstGeom>
        <a:solidFill>
          <a:schemeClr val="accent5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400" kern="1200"/>
            <a:t>Cadastro Único e Benefícios</a:t>
          </a:r>
        </a:p>
      </dsp:txBody>
      <dsp:txXfrm>
        <a:off x="2422418" y="3730715"/>
        <a:ext cx="1528972" cy="830268"/>
      </dsp:txXfrm>
    </dsp:sp>
    <dsp:sp modelId="{83799267-A651-4617-A3B1-072BD77DF506}">
      <dsp:nvSpPr>
        <dsp:cNvPr id="0" name=""/>
        <dsp:cNvSpPr/>
      </dsp:nvSpPr>
      <dsp:spPr>
        <a:xfrm>
          <a:off x="395702" y="1781570"/>
          <a:ext cx="1174176" cy="1174176"/>
        </a:xfrm>
        <a:prstGeom prst="ellipse">
          <a:avLst/>
        </a:prstGeom>
        <a:solidFill>
          <a:schemeClr val="accent5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000" b="1" kern="1200"/>
            <a:t>CREAS</a:t>
          </a:r>
        </a:p>
      </dsp:txBody>
      <dsp:txXfrm>
        <a:off x="567656" y="1953524"/>
        <a:ext cx="830268" cy="83026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6.xml"/>
</Relationships>
</file>

<file path=ppt/notesMasters/notesMaster1.xml><?xml version="1.0" encoding="utf-8"?>
<p:notes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PlaceHolder 1"/>
          <p:cNvSpPr>
            <a:spLocks noGrp="1"/>
          </p:cNvSpPr>
          <p:nvPr>
            <p:ph type="sldImg"/>
          </p:nvPr>
        </p:nvSpPr>
        <p:spPr>
          <a:xfrm>
            <a:off x="216000" y="812520"/>
            <a:ext cx="7127280" cy="4008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r>
              <a:rPr b="0" lang="en-US" sz="1800" spc="-1" strike="noStrike">
                <a:solidFill>
                  <a:srgbClr val="000000"/>
                </a:solidFill>
                <a:latin typeface="Calibri"/>
              </a:rPr>
              <a:t>Clique para mover o slide</a:t>
            </a: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25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r>
              <a:rPr b="0" lang="pt-BR" sz="2000" spc="-1" strike="noStrike">
                <a:latin typeface="Arial"/>
              </a:rPr>
              <a:t>Clique para editar o formato de notas</a:t>
            </a:r>
            <a:endParaRPr b="0" lang="pt-BR" sz="2000" spc="-1" strike="noStrike">
              <a:latin typeface="Arial"/>
            </a:endParaRPr>
          </a:p>
        </p:txBody>
      </p:sp>
      <p:sp>
        <p:nvSpPr>
          <p:cNvPr id="226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r>
              <a:rPr b="0" lang="pt-BR" sz="1400" spc="-1" strike="noStrike">
                <a:latin typeface="Times New Roman"/>
              </a:rPr>
              <a:t>&lt;cabeçalho&gt;</a:t>
            </a:r>
            <a:endParaRPr b="0" lang="pt-BR" sz="1400" spc="-1" strike="noStrike">
              <a:latin typeface="Times New Roman"/>
            </a:endParaRPr>
          </a:p>
        </p:txBody>
      </p:sp>
      <p:sp>
        <p:nvSpPr>
          <p:cNvPr id="227" name="PlaceHolder 4"/>
          <p:cNvSpPr>
            <a:spLocks noGrp="1"/>
          </p:cNvSpPr>
          <p:nvPr>
            <p:ph type="dt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algn="r"/>
            <a:r>
              <a:rPr b="0" lang="pt-BR" sz="1400" spc="-1" strike="noStrike">
                <a:latin typeface="Times New Roman"/>
              </a:rPr>
              <a:t>&lt;data/hora&gt;</a:t>
            </a:r>
            <a:endParaRPr b="0" lang="pt-BR" sz="1400" spc="-1" strike="noStrike">
              <a:latin typeface="Times New Roman"/>
            </a:endParaRPr>
          </a:p>
        </p:txBody>
      </p:sp>
      <p:sp>
        <p:nvSpPr>
          <p:cNvPr id="228" name="PlaceHolder 5"/>
          <p:cNvSpPr>
            <a:spLocks noGrp="1"/>
          </p:cNvSpPr>
          <p:nvPr>
            <p:ph type="ftr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p>
            <a:r>
              <a:rPr b="0" lang="pt-BR" sz="1400" spc="-1" strike="noStrike">
                <a:latin typeface="Times New Roman"/>
              </a:rPr>
              <a:t>&lt;rodapé&gt;</a:t>
            </a:r>
            <a:endParaRPr b="0" lang="pt-BR" sz="1400" spc="-1" strike="noStrike">
              <a:latin typeface="Times New Roman"/>
            </a:endParaRPr>
          </a:p>
        </p:txBody>
      </p:sp>
      <p:sp>
        <p:nvSpPr>
          <p:cNvPr id="229" name="PlaceHolder 6"/>
          <p:cNvSpPr>
            <a:spLocks noGrp="1"/>
          </p:cNvSpPr>
          <p:nvPr>
            <p:ph type="sldNum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p>
            <a:pPr algn="r"/>
            <a:fld id="{C3689063-7784-4F76-AEFB-3C41ABA149E0}" type="slidenum">
              <a:rPr b="0" lang="pt-BR" sz="1400" spc="-1" strike="noStrike">
                <a:latin typeface="Times New Roman"/>
              </a:rPr>
              <a:t>&lt;número&gt;</a:t>
            </a:fld>
            <a:endParaRPr b="0" lang="pt-BR" sz="14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</p:notesMaster>
</file>

<file path=ppt/notesSlides/_rels/notesSlide13.xml.rels><?xml version="1.0" encoding="UTF-8"?>
<Relationships xmlns="http://schemas.openxmlformats.org/package/2006/relationships"><Relationship Id="rId1" Type="http://schemas.openxmlformats.org/officeDocument/2006/relationships/slide" Target="../slides/slide13.xml"/><Relationship Id="rId2" Type="http://schemas.openxmlformats.org/officeDocument/2006/relationships/notesMaster" Target="../notesMasters/notesMaster1.xml"/>
</Relationships>
</file>

<file path=ppt/notesSlides/_rels/notesSlide16.xml.rels><?xml version="1.0" encoding="UTF-8"?>
<Relationships xmlns="http://schemas.openxmlformats.org/package/2006/relationships"><Relationship Id="rId1" Type="http://schemas.openxmlformats.org/officeDocument/2006/relationships/slide" Target="../slides/slide16.xml"/><Relationship Id="rId2" Type="http://schemas.openxmlformats.org/officeDocument/2006/relationships/notesMaster" Target="../notesMasters/notesMaster1.xml"/>
</Relationships>
</file>

<file path=ppt/notesSlides/_rels/notesSlide17.xml.rels><?xml version="1.0" encoding="UTF-8"?>
<Relationships xmlns="http://schemas.openxmlformats.org/package/2006/relationships"><Relationship Id="rId1" Type="http://schemas.openxmlformats.org/officeDocument/2006/relationships/slide" Target="../slides/slide17.xml"/><Relationship Id="rId2" Type="http://schemas.openxmlformats.org/officeDocument/2006/relationships/notesMaster" Target="../notesMasters/notesMaster1.xml"/>
</Relationships>
</file>

<file path=ppt/notesSlides/_rels/notesSlide23.xml.rels><?xml version="1.0" encoding="UTF-8"?>
<Relationships xmlns="http://schemas.openxmlformats.org/package/2006/relationships"><Relationship Id="rId1" Type="http://schemas.openxmlformats.org/officeDocument/2006/relationships/slide" Target="../slides/slide23.xml"/><Relationship Id="rId2" Type="http://schemas.openxmlformats.org/officeDocument/2006/relationships/notesMaster" Target="../notesMasters/notesMaster1.xml"/>
</Relationships>
</file>

<file path=ppt/notesSlides/_rels/notesSlide24.xml.rels><?xml version="1.0" encoding="UTF-8"?>
<Relationships xmlns="http://schemas.openxmlformats.org/package/2006/relationships"><Relationship Id="rId1" Type="http://schemas.openxmlformats.org/officeDocument/2006/relationships/slide" Target="../slides/slide24.xml"/><Relationship Id="rId2" Type="http://schemas.openxmlformats.org/officeDocument/2006/relationships/notesMaster" Target="../notesMasters/notesMaster1.xml"/>
</Relationships>
</file>

<file path=ppt/notesSlides/_rels/notesSlide25.xml.rels><?xml version="1.0" encoding="UTF-8"?>
<Relationships xmlns="http://schemas.openxmlformats.org/package/2006/relationships"><Relationship Id="rId1" Type="http://schemas.openxmlformats.org/officeDocument/2006/relationships/slide" Target="../slides/slide25.xml"/><Relationship Id="rId2" Type="http://schemas.openxmlformats.org/officeDocument/2006/relationships/notesMaster" Target="../notesMasters/notesMaster1.xml"/>
</Relationships>
</file>

<file path=ppt/notesSlides/_rels/notesSlide26.xml.rels><?xml version="1.0" encoding="UTF-8"?>
<Relationships xmlns="http://schemas.openxmlformats.org/package/2006/relationships"><Relationship Id="rId1" Type="http://schemas.openxmlformats.org/officeDocument/2006/relationships/slide" Target="../slides/slide26.xml"/><Relationship Id="rId2" Type="http://schemas.openxmlformats.org/officeDocument/2006/relationships/notesMaster" Target="../notesMasters/notesMaster1.xml"/>
</Relationships>
</file>

<file path=ppt/notesSlides/_rels/notesSlide27.xml.rels><?xml version="1.0" encoding="UTF-8"?>
<Relationships xmlns="http://schemas.openxmlformats.org/package/2006/relationships"><Relationship Id="rId1" Type="http://schemas.openxmlformats.org/officeDocument/2006/relationships/slide" Target="../slides/slide27.xml"/><Relationship Id="rId2" Type="http://schemas.openxmlformats.org/officeDocument/2006/relationships/notesMaster" Target="../notesMasters/notesMaster1.xml"/>
</Relationships>
</file>

<file path=ppt/notesSlides/_rels/notesSlide28.xml.rels><?xml version="1.0" encoding="UTF-8"?>
<Relationships xmlns="http://schemas.openxmlformats.org/package/2006/relationships"><Relationship Id="rId1" Type="http://schemas.openxmlformats.org/officeDocument/2006/relationships/slide" Target="../slides/slide28.xml"/><Relationship Id="rId2" Type="http://schemas.openxmlformats.org/officeDocument/2006/relationships/notesMaster" Target="../notesMasters/notesMaster1.xml"/>
</Relationships>
</file>

<file path=ppt/notesSlides/_rels/notesSlide29.xml.rels><?xml version="1.0" encoding="UTF-8"?>
<Relationships xmlns="http://schemas.openxmlformats.org/package/2006/relationships"><Relationship Id="rId1" Type="http://schemas.openxmlformats.org/officeDocument/2006/relationships/slide" Target="../slides/slide29.xml"/><Relationship Id="rId2" Type="http://schemas.openxmlformats.org/officeDocument/2006/relationships/notesMaster" Target="../notesMasters/notesMaster1.xml"/>
</Relationships>
</file>

<file path=ppt/notesSlides/_rels/notesSlide30.xml.rels><?xml version="1.0" encoding="UTF-8"?>
<Relationships xmlns="http://schemas.openxmlformats.org/package/2006/relationships"><Relationship Id="rId1" Type="http://schemas.openxmlformats.org/officeDocument/2006/relationships/slide" Target="../slides/slide30.xml"/><Relationship Id="rId2" Type="http://schemas.openxmlformats.org/officeDocument/2006/relationships/notesMaster" Target="../notesMasters/notesMaster1.xml"/>
</Relationships>
</file>

<file path=ppt/notesSlides/_rels/notesSlide31.xml.rels><?xml version="1.0" encoding="UTF-8"?>
<Relationships xmlns="http://schemas.openxmlformats.org/package/2006/relationships"><Relationship Id="rId1" Type="http://schemas.openxmlformats.org/officeDocument/2006/relationships/slide" Target="../slides/slide31.xml"/><Relationship Id="rId2" Type="http://schemas.openxmlformats.org/officeDocument/2006/relationships/notesMaster" Target="../notesMasters/notesMaster1.xml"/>
</Relationships>
</file>

<file path=ppt/notesSlides/_rels/notesSlide32.xml.rels><?xml version="1.0" encoding="UTF-8"?>
<Relationships xmlns="http://schemas.openxmlformats.org/package/2006/relationships"><Relationship Id="rId1" Type="http://schemas.openxmlformats.org/officeDocument/2006/relationships/slide" Target="../slides/slide32.xml"/><Relationship Id="rId2" Type="http://schemas.openxmlformats.org/officeDocument/2006/relationships/notesMaster" Target="../notesMasters/notesMaster1.xml"/>
</Relationships>
</file>

<file path=ppt/notesSlides/_rels/notesSlide33.xml.rels><?xml version="1.0" encoding="UTF-8"?>
<Relationships xmlns="http://schemas.openxmlformats.org/package/2006/relationships"><Relationship Id="rId1" Type="http://schemas.openxmlformats.org/officeDocument/2006/relationships/slide" Target="../slides/slide33.xml"/><Relationship Id="rId2" Type="http://schemas.openxmlformats.org/officeDocument/2006/relationships/notesMaster" Target="../notesMasters/notesMaster1.xml"/>
</Relationships>
</file>

<file path=ppt/notesSlides/_rels/notesSlide34.xml.rels><?xml version="1.0" encoding="UTF-8"?>
<Relationships xmlns="http://schemas.openxmlformats.org/package/2006/relationships"><Relationship Id="rId1" Type="http://schemas.openxmlformats.org/officeDocument/2006/relationships/slide" Target="../slides/slide34.xml"/><Relationship Id="rId2" Type="http://schemas.openxmlformats.org/officeDocument/2006/relationships/notesMaster" Target="../notesMasters/notesMaster1.xml"/>
</Relationships>
</file>

<file path=ppt/notesSlides/_rels/notesSlide35.xml.rels><?xml version="1.0" encoding="UTF-8"?>
<Relationships xmlns="http://schemas.openxmlformats.org/package/2006/relationships"><Relationship Id="rId1" Type="http://schemas.openxmlformats.org/officeDocument/2006/relationships/slide" Target="../slides/slide35.xml"/><Relationship Id="rId2" Type="http://schemas.openxmlformats.org/officeDocument/2006/relationships/notesMaster" Target="../notesMasters/notesMaster1.xml"/>
</Relationships>
</file>

<file path=ppt/notesSlides/_rels/notesSlide36.xml.rels><?xml version="1.0" encoding="UTF-8"?>
<Relationships xmlns="http://schemas.openxmlformats.org/package/2006/relationships"><Relationship Id="rId1" Type="http://schemas.openxmlformats.org/officeDocument/2006/relationships/slide" Target="../slides/slide36.xml"/><Relationship Id="rId2" Type="http://schemas.openxmlformats.org/officeDocument/2006/relationships/notesMaster" Target="../notesMasters/notesMaster1.xml"/>
</Relationships>
</file>

<file path=ppt/notesSlides/_rels/notesSlide37.xml.rels><?xml version="1.0" encoding="UTF-8"?>
<Relationships xmlns="http://schemas.openxmlformats.org/package/2006/relationships"><Relationship Id="rId1" Type="http://schemas.openxmlformats.org/officeDocument/2006/relationships/slide" Target="../slides/slide37.xml"/><Relationship Id="rId2" Type="http://schemas.openxmlformats.org/officeDocument/2006/relationships/notesMaster" Target="../notesMasters/notesMaster1.xml"/>
</Relationships>
</file>

<file path=ppt/notesSlides/_rels/notesSlide38.xml.rels><?xml version="1.0" encoding="UTF-8"?>
<Relationships xmlns="http://schemas.openxmlformats.org/package/2006/relationships"><Relationship Id="rId1" Type="http://schemas.openxmlformats.org/officeDocument/2006/relationships/slide" Target="../slides/slide38.xml"/><Relationship Id="rId2" Type="http://schemas.openxmlformats.org/officeDocument/2006/relationships/notesMaster" Target="../notesMasters/notesMaster1.xml"/>
</Relationships>
</file>

<file path=ppt/notesSlides/_rels/notesSlide39.xml.rels><?xml version="1.0" encoding="UTF-8"?>
<Relationships xmlns="http://schemas.openxmlformats.org/package/2006/relationships"><Relationship Id="rId1" Type="http://schemas.openxmlformats.org/officeDocument/2006/relationships/slide" Target="../slides/slide39.xml"/><Relationship Id="rId2" Type="http://schemas.openxmlformats.org/officeDocument/2006/relationships/notesMaster" Target="../notesMasters/notesMaster1.xml"/>
</Relationships>
</file>

<file path=ppt/notesSlides/_rels/notesSlide40.xml.rels><?xml version="1.0" encoding="UTF-8"?>
<Relationships xmlns="http://schemas.openxmlformats.org/package/2006/relationships"><Relationship Id="rId1" Type="http://schemas.openxmlformats.org/officeDocument/2006/relationships/slide" Target="../slides/slide40.xml"/><Relationship Id="rId2" Type="http://schemas.openxmlformats.org/officeDocument/2006/relationships/notesMaster" Target="../notesMasters/notesMaster1.xml"/>
</Relationships>
</file>

<file path=ppt/notesSlides/_rels/notesSlide41.xml.rels><?xml version="1.0" encoding="UTF-8"?>
<Relationships xmlns="http://schemas.openxmlformats.org/package/2006/relationships"><Relationship Id="rId1" Type="http://schemas.openxmlformats.org/officeDocument/2006/relationships/slide" Target="../slides/slide41.xml"/><Relationship Id="rId2" Type="http://schemas.openxmlformats.org/officeDocument/2006/relationships/notesMaster" Target="../notesMasters/notesMaster1.xml"/>
</Relationships>
</file>

<file path=ppt/notesSlides/_rels/notesSlide42.xml.rels><?xml version="1.0" encoding="UTF-8"?>
<Relationships xmlns="http://schemas.openxmlformats.org/package/2006/relationships"><Relationship Id="rId1" Type="http://schemas.openxmlformats.org/officeDocument/2006/relationships/slide" Target="../slides/slide42.xml"/><Relationship Id="rId2" Type="http://schemas.openxmlformats.org/officeDocument/2006/relationships/notesMaster" Target="../notesMasters/notesMaster1.xml"/>
</Relationships>
</file>

<file path=ppt/notesSlides/_rels/notesSlide43.xml.rels><?xml version="1.0" encoding="UTF-8"?>
<Relationships xmlns="http://schemas.openxmlformats.org/package/2006/relationships"><Relationship Id="rId1" Type="http://schemas.openxmlformats.org/officeDocument/2006/relationships/slide" Target="../slides/slide43.xml"/><Relationship Id="rId2" Type="http://schemas.openxmlformats.org/officeDocument/2006/relationships/notesMaster" Target="../notesMasters/notesMaster1.xml"/>
</Relationships>
</file>

<file path=ppt/notesSlides/_rels/notesSlide44.xml.rels><?xml version="1.0" encoding="UTF-8"?>
<Relationships xmlns="http://schemas.openxmlformats.org/package/2006/relationships"><Relationship Id="rId1" Type="http://schemas.openxmlformats.org/officeDocument/2006/relationships/slide" Target="../slides/slide44.xml"/><Relationship Id="rId2" Type="http://schemas.openxmlformats.org/officeDocument/2006/relationships/notesMaster" Target="../notesMasters/notesMaster1.xml"/>
</Relationships>
</file>

<file path=ppt/notesSlides/_rels/notesSlide45.xml.rels><?xml version="1.0" encoding="UTF-8"?>
<Relationships xmlns="http://schemas.openxmlformats.org/package/2006/relationships"><Relationship Id="rId1" Type="http://schemas.openxmlformats.org/officeDocument/2006/relationships/slide" Target="../slides/slide45.xml"/><Relationship Id="rId2" Type="http://schemas.openxmlformats.org/officeDocument/2006/relationships/notesMaster" Target="../notesMasters/notesMaster1.xml"/>
</Relationships>
</file>

<file path=ppt/notesSlides/notesSlide13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" name="PlaceHolder 1"/>
          <p:cNvSpPr>
            <a:spLocks noGrp="1"/>
          </p:cNvSpPr>
          <p:nvPr>
            <p:ph type="sldImg"/>
          </p:nvPr>
        </p:nvSpPr>
        <p:spPr>
          <a:xfrm>
            <a:off x="685800" y="1143000"/>
            <a:ext cx="5486040" cy="3085920"/>
          </a:xfrm>
          <a:prstGeom prst="rect">
            <a:avLst/>
          </a:prstGeom>
          <a:ln w="0">
            <a:noFill/>
          </a:ln>
        </p:spPr>
      </p:sp>
      <p:sp>
        <p:nvSpPr>
          <p:cNvPr id="415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  <a:noFill/>
          <a:ln w="0">
            <a:noFill/>
          </a:ln>
        </p:spPr>
        <p:txBody>
          <a:bodyPr numCol="1" spcCol="0" anchor="t">
            <a:noAutofit/>
          </a:bodyPr>
          <a:p>
            <a:endParaRPr b="0" lang="pt-BR" sz="2000" spc="-1" strike="noStrike">
              <a:latin typeface="Arial"/>
            </a:endParaRPr>
          </a:p>
        </p:txBody>
      </p:sp>
      <p:sp>
        <p:nvSpPr>
          <p:cNvPr id="416" name="PlaceHolder 3"/>
          <p:cNvSpPr>
            <a:spLocks noGrp="1"/>
          </p:cNvSpPr>
          <p:nvPr>
            <p:ph type="sldNum"/>
          </p:nvPr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p>
            <a:pPr algn="r">
              <a:lnSpc>
                <a:spcPct val="100000"/>
              </a:lnSpc>
            </a:pPr>
            <a:fld id="{C68BCDBA-86E3-4E40-A252-710608E6E5E4}" type="slidenum">
              <a:rPr b="0" lang="pt-BR" sz="1200" spc="-1" strike="noStrike">
                <a:latin typeface="Times New Roman"/>
              </a:rPr>
              <a:t>&lt;número&gt;</a:t>
            </a:fld>
            <a:endParaRPr b="0" lang="pt-BR" sz="1200" spc="-1" strike="noStrike">
              <a:latin typeface="Times New Roman"/>
            </a:endParaRPr>
          </a:p>
        </p:txBody>
      </p:sp>
    </p:spTree>
  </p:cSld>
</p:notes>
</file>

<file path=ppt/notesSlides/notesSlide16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7" name="PlaceHolder 1"/>
          <p:cNvSpPr>
            <a:spLocks noGrp="1"/>
          </p:cNvSpPr>
          <p:nvPr>
            <p:ph type="sldImg"/>
          </p:nvPr>
        </p:nvSpPr>
        <p:spPr>
          <a:xfrm>
            <a:off x="685800" y="1143000"/>
            <a:ext cx="5486040" cy="3085920"/>
          </a:xfrm>
          <a:prstGeom prst="rect">
            <a:avLst/>
          </a:prstGeom>
          <a:ln w="0">
            <a:noFill/>
          </a:ln>
        </p:spPr>
      </p:sp>
      <p:sp>
        <p:nvSpPr>
          <p:cNvPr id="418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endParaRPr b="0" lang="pt-BR" sz="2000" spc="-1" strike="noStrike">
              <a:latin typeface="Arial"/>
            </a:endParaRPr>
          </a:p>
        </p:txBody>
      </p:sp>
      <p:sp>
        <p:nvSpPr>
          <p:cNvPr id="419" name="PlaceHolder 3"/>
          <p:cNvSpPr>
            <a:spLocks noGrp="1"/>
          </p:cNvSpPr>
          <p:nvPr>
            <p:ph type="sldNum"/>
          </p:nvPr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p>
            <a:pPr algn="r">
              <a:lnSpc>
                <a:spcPct val="100000"/>
              </a:lnSpc>
              <a:tabLst>
                <a:tab algn="l" pos="0"/>
              </a:tabLst>
            </a:pPr>
            <a:fld id="{8128DB77-4195-40FF-A6AA-2188EAF720A1}" type="slidenum">
              <a:rPr b="0" lang="pt-BR" sz="1200" spc="-1" strike="noStrike">
                <a:solidFill>
                  <a:srgbClr val="000000"/>
                </a:solidFill>
                <a:latin typeface="Calibri"/>
                <a:ea typeface="+mn-ea"/>
              </a:rPr>
              <a:t>&lt;número&gt;</a:t>
            </a:fld>
            <a:endParaRPr b="0" lang="pt-BR" sz="1200" spc="-1" strike="noStrike">
              <a:latin typeface="Times New Roman"/>
            </a:endParaRPr>
          </a:p>
        </p:txBody>
      </p:sp>
    </p:spTree>
  </p:cSld>
</p:notes>
</file>

<file path=ppt/notesSlides/notesSlide17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0" name="PlaceHolder 1"/>
          <p:cNvSpPr>
            <a:spLocks noGrp="1"/>
          </p:cNvSpPr>
          <p:nvPr>
            <p:ph type="sldImg"/>
          </p:nvPr>
        </p:nvSpPr>
        <p:spPr>
          <a:xfrm>
            <a:off x="685800" y="1143000"/>
            <a:ext cx="5486040" cy="3085920"/>
          </a:xfrm>
          <a:prstGeom prst="rect">
            <a:avLst/>
          </a:prstGeom>
          <a:ln w="0">
            <a:noFill/>
          </a:ln>
        </p:spPr>
      </p:sp>
      <p:sp>
        <p:nvSpPr>
          <p:cNvPr id="421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endParaRPr b="0" lang="pt-BR" sz="2000" spc="-1" strike="noStrike">
              <a:latin typeface="Arial"/>
            </a:endParaRPr>
          </a:p>
        </p:txBody>
      </p:sp>
      <p:sp>
        <p:nvSpPr>
          <p:cNvPr id="422" name="PlaceHolder 3"/>
          <p:cNvSpPr>
            <a:spLocks noGrp="1"/>
          </p:cNvSpPr>
          <p:nvPr>
            <p:ph type="sldNum"/>
          </p:nvPr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p>
            <a:pPr algn="r">
              <a:lnSpc>
                <a:spcPct val="100000"/>
              </a:lnSpc>
              <a:tabLst>
                <a:tab algn="l" pos="0"/>
              </a:tabLst>
            </a:pPr>
            <a:fld id="{8FFA7E56-160A-467E-A4A1-EAA0FC2EE390}" type="slidenum">
              <a:rPr b="0" lang="pt-BR" sz="1200" spc="-1" strike="noStrike">
                <a:solidFill>
                  <a:srgbClr val="000000"/>
                </a:solidFill>
                <a:latin typeface="Calibri"/>
                <a:ea typeface="+mn-ea"/>
              </a:rPr>
              <a:t>&lt;número&gt;</a:t>
            </a:fld>
            <a:endParaRPr b="0" lang="pt-BR" sz="1200" spc="-1" strike="noStrike">
              <a:latin typeface="Times New Roman"/>
            </a:endParaRPr>
          </a:p>
        </p:txBody>
      </p:sp>
    </p:spTree>
  </p:cSld>
</p:notes>
</file>

<file path=ppt/notesSlides/notesSlide23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3" name="PlaceHolder 1"/>
          <p:cNvSpPr>
            <a:spLocks noGrp="1"/>
          </p:cNvSpPr>
          <p:nvPr>
            <p:ph type="sldImg"/>
          </p:nvPr>
        </p:nvSpPr>
        <p:spPr>
          <a:xfrm>
            <a:off x="685800" y="1143000"/>
            <a:ext cx="5486040" cy="3085920"/>
          </a:xfrm>
          <a:prstGeom prst="rect">
            <a:avLst/>
          </a:prstGeom>
          <a:ln w="0">
            <a:noFill/>
          </a:ln>
        </p:spPr>
      </p:sp>
      <p:sp>
        <p:nvSpPr>
          <p:cNvPr id="424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endParaRPr b="0" lang="pt-BR" sz="2000" spc="-1" strike="noStrike">
              <a:latin typeface="Arial"/>
            </a:endParaRPr>
          </a:p>
        </p:txBody>
      </p:sp>
      <p:sp>
        <p:nvSpPr>
          <p:cNvPr id="425" name="PlaceHolder 3"/>
          <p:cNvSpPr>
            <a:spLocks noGrp="1"/>
          </p:cNvSpPr>
          <p:nvPr>
            <p:ph type="sldNum"/>
          </p:nvPr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p>
            <a:pPr algn="r">
              <a:lnSpc>
                <a:spcPct val="100000"/>
              </a:lnSpc>
            </a:pPr>
            <a:fld id="{CD919926-C036-458E-A4BD-66DF97BE8DBE}" type="slidenum">
              <a:rPr b="0" lang="pt-BR" sz="1200" spc="-1" strike="noStrike">
                <a:solidFill>
                  <a:srgbClr val="000000"/>
                </a:solidFill>
                <a:latin typeface="+mn-lt"/>
                <a:ea typeface="+mn-ea"/>
              </a:rPr>
              <a:t>&lt;número&gt;</a:t>
            </a:fld>
            <a:endParaRPr b="0" lang="pt-BR" sz="1200" spc="-1" strike="noStrike">
              <a:latin typeface="Times New Roman"/>
            </a:endParaRPr>
          </a:p>
        </p:txBody>
      </p:sp>
    </p:spTree>
  </p:cSld>
</p:notes>
</file>

<file path=ppt/notesSlides/notesSlide24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6" name="PlaceHolder 1"/>
          <p:cNvSpPr>
            <a:spLocks noGrp="1"/>
          </p:cNvSpPr>
          <p:nvPr>
            <p:ph type="sldImg"/>
          </p:nvPr>
        </p:nvSpPr>
        <p:spPr>
          <a:xfrm>
            <a:off x="685800" y="1143000"/>
            <a:ext cx="5486040" cy="3085920"/>
          </a:xfrm>
          <a:prstGeom prst="rect">
            <a:avLst/>
          </a:prstGeom>
          <a:ln w="0">
            <a:noFill/>
          </a:ln>
        </p:spPr>
      </p:sp>
      <p:sp>
        <p:nvSpPr>
          <p:cNvPr id="427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endParaRPr b="0" lang="pt-BR" sz="2000" spc="-1" strike="noStrike">
              <a:latin typeface="Arial"/>
            </a:endParaRPr>
          </a:p>
        </p:txBody>
      </p:sp>
      <p:sp>
        <p:nvSpPr>
          <p:cNvPr id="428" name="PlaceHolder 3"/>
          <p:cNvSpPr>
            <a:spLocks noGrp="1"/>
          </p:cNvSpPr>
          <p:nvPr>
            <p:ph type="sldNum"/>
          </p:nvPr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p>
            <a:pPr algn="r">
              <a:lnSpc>
                <a:spcPct val="100000"/>
              </a:lnSpc>
            </a:pPr>
            <a:fld id="{715B0C78-02E2-4839-A8B3-9184F92FC3AA}" type="slidenum">
              <a:rPr b="0" lang="pt-BR" sz="1200" spc="-1" strike="noStrike">
                <a:solidFill>
                  <a:srgbClr val="000000"/>
                </a:solidFill>
                <a:latin typeface="+mn-lt"/>
                <a:ea typeface="+mn-ea"/>
              </a:rPr>
              <a:t>&lt;número&gt;</a:t>
            </a:fld>
            <a:endParaRPr b="0" lang="pt-BR" sz="1200" spc="-1" strike="noStrike">
              <a:latin typeface="Times New Roman"/>
            </a:endParaRPr>
          </a:p>
        </p:txBody>
      </p:sp>
    </p:spTree>
  </p:cSld>
</p:notes>
</file>

<file path=ppt/notesSlides/notesSlide25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9" name="PlaceHolder 1"/>
          <p:cNvSpPr>
            <a:spLocks noGrp="1"/>
          </p:cNvSpPr>
          <p:nvPr>
            <p:ph type="sldImg"/>
          </p:nvPr>
        </p:nvSpPr>
        <p:spPr>
          <a:xfrm>
            <a:off x="685800" y="1143000"/>
            <a:ext cx="5486040" cy="3085920"/>
          </a:xfrm>
          <a:prstGeom prst="rect">
            <a:avLst/>
          </a:prstGeom>
          <a:ln w="0">
            <a:noFill/>
          </a:ln>
        </p:spPr>
      </p:sp>
      <p:sp>
        <p:nvSpPr>
          <p:cNvPr id="430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endParaRPr b="0" lang="pt-BR" sz="2000" spc="-1" strike="noStrike">
              <a:latin typeface="Arial"/>
            </a:endParaRPr>
          </a:p>
        </p:txBody>
      </p:sp>
      <p:sp>
        <p:nvSpPr>
          <p:cNvPr id="431" name="PlaceHolder 3"/>
          <p:cNvSpPr>
            <a:spLocks noGrp="1"/>
          </p:cNvSpPr>
          <p:nvPr>
            <p:ph type="sldNum"/>
          </p:nvPr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p>
            <a:pPr algn="r">
              <a:lnSpc>
                <a:spcPct val="100000"/>
              </a:lnSpc>
            </a:pPr>
            <a:fld id="{A6826DEC-2634-4CE6-AC42-F2BDA96A0CE5}" type="slidenum">
              <a:rPr b="0" lang="pt-BR" sz="1200" spc="-1" strike="noStrike">
                <a:solidFill>
                  <a:srgbClr val="000000"/>
                </a:solidFill>
                <a:latin typeface="+mn-lt"/>
                <a:ea typeface="+mn-ea"/>
              </a:rPr>
              <a:t>&lt;número&gt;</a:t>
            </a:fld>
            <a:endParaRPr b="0" lang="pt-BR" sz="1200" spc="-1" strike="noStrike">
              <a:latin typeface="Times New Roman"/>
            </a:endParaRPr>
          </a:p>
        </p:txBody>
      </p:sp>
    </p:spTree>
  </p:cSld>
</p:notes>
</file>

<file path=ppt/notesSlides/notesSlide26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2" name="PlaceHolder 1"/>
          <p:cNvSpPr>
            <a:spLocks noGrp="1"/>
          </p:cNvSpPr>
          <p:nvPr>
            <p:ph type="sldImg"/>
          </p:nvPr>
        </p:nvSpPr>
        <p:spPr>
          <a:xfrm>
            <a:off x="685800" y="1143000"/>
            <a:ext cx="5486040" cy="3085920"/>
          </a:xfrm>
          <a:prstGeom prst="rect">
            <a:avLst/>
          </a:prstGeom>
          <a:ln w="0">
            <a:noFill/>
          </a:ln>
        </p:spPr>
      </p:sp>
      <p:sp>
        <p:nvSpPr>
          <p:cNvPr id="433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endParaRPr b="0" lang="pt-BR" sz="2000" spc="-1" strike="noStrike">
              <a:latin typeface="Arial"/>
            </a:endParaRPr>
          </a:p>
        </p:txBody>
      </p:sp>
      <p:sp>
        <p:nvSpPr>
          <p:cNvPr id="434" name="PlaceHolder 3"/>
          <p:cNvSpPr>
            <a:spLocks noGrp="1"/>
          </p:cNvSpPr>
          <p:nvPr>
            <p:ph type="sldNum"/>
          </p:nvPr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p>
            <a:pPr algn="r">
              <a:lnSpc>
                <a:spcPct val="100000"/>
              </a:lnSpc>
            </a:pPr>
            <a:fld id="{9439AC87-6722-4A3D-8F38-A6C24992A8F9}" type="slidenum">
              <a:rPr b="0" lang="pt-BR" sz="1200" spc="-1" strike="noStrike">
                <a:solidFill>
                  <a:srgbClr val="000000"/>
                </a:solidFill>
                <a:latin typeface="+mn-lt"/>
                <a:ea typeface="+mn-ea"/>
              </a:rPr>
              <a:t>&lt;número&gt;</a:t>
            </a:fld>
            <a:endParaRPr b="0" lang="pt-BR" sz="1200" spc="-1" strike="noStrike">
              <a:latin typeface="Times New Roman"/>
            </a:endParaRPr>
          </a:p>
        </p:txBody>
      </p:sp>
    </p:spTree>
  </p:cSld>
</p:notes>
</file>

<file path=ppt/notesSlides/notesSlide27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5" name="PlaceHolder 1"/>
          <p:cNvSpPr>
            <a:spLocks noGrp="1"/>
          </p:cNvSpPr>
          <p:nvPr>
            <p:ph type="sldImg"/>
          </p:nvPr>
        </p:nvSpPr>
        <p:spPr>
          <a:xfrm>
            <a:off x="685800" y="1143000"/>
            <a:ext cx="5486040" cy="3085920"/>
          </a:xfrm>
          <a:prstGeom prst="rect">
            <a:avLst/>
          </a:prstGeom>
          <a:ln w="0">
            <a:noFill/>
          </a:ln>
        </p:spPr>
      </p:sp>
      <p:sp>
        <p:nvSpPr>
          <p:cNvPr id="436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endParaRPr b="0" lang="pt-BR" sz="2000" spc="-1" strike="noStrike">
              <a:latin typeface="Arial"/>
            </a:endParaRPr>
          </a:p>
        </p:txBody>
      </p:sp>
      <p:sp>
        <p:nvSpPr>
          <p:cNvPr id="437" name="PlaceHolder 3"/>
          <p:cNvSpPr>
            <a:spLocks noGrp="1"/>
          </p:cNvSpPr>
          <p:nvPr>
            <p:ph type="sldNum"/>
          </p:nvPr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p>
            <a:pPr algn="r">
              <a:lnSpc>
                <a:spcPct val="100000"/>
              </a:lnSpc>
            </a:pPr>
            <a:fld id="{C5739F56-9645-469D-AF0B-7FD49DD092C2}" type="slidenum">
              <a:rPr b="0" lang="pt-BR" sz="1200" spc="-1" strike="noStrike">
                <a:solidFill>
                  <a:srgbClr val="000000"/>
                </a:solidFill>
                <a:latin typeface="+mn-lt"/>
                <a:ea typeface="+mn-ea"/>
              </a:rPr>
              <a:t>&lt;número&gt;</a:t>
            </a:fld>
            <a:endParaRPr b="0" lang="pt-BR" sz="1200" spc="-1" strike="noStrike">
              <a:latin typeface="Times New Roman"/>
            </a:endParaRPr>
          </a:p>
        </p:txBody>
      </p:sp>
    </p:spTree>
  </p:cSld>
</p:notes>
</file>

<file path=ppt/notesSlides/notesSlide28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8" name="PlaceHolder 1"/>
          <p:cNvSpPr>
            <a:spLocks noGrp="1"/>
          </p:cNvSpPr>
          <p:nvPr>
            <p:ph type="sldImg"/>
          </p:nvPr>
        </p:nvSpPr>
        <p:spPr>
          <a:xfrm>
            <a:off x="685800" y="1143000"/>
            <a:ext cx="5486040" cy="3085920"/>
          </a:xfrm>
          <a:prstGeom prst="rect">
            <a:avLst/>
          </a:prstGeom>
          <a:ln w="0">
            <a:noFill/>
          </a:ln>
        </p:spPr>
      </p:sp>
      <p:sp>
        <p:nvSpPr>
          <p:cNvPr id="439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endParaRPr b="0" lang="pt-BR" sz="2000" spc="-1" strike="noStrike">
              <a:latin typeface="Arial"/>
            </a:endParaRPr>
          </a:p>
        </p:txBody>
      </p:sp>
      <p:sp>
        <p:nvSpPr>
          <p:cNvPr id="440" name="PlaceHolder 3"/>
          <p:cNvSpPr>
            <a:spLocks noGrp="1"/>
          </p:cNvSpPr>
          <p:nvPr>
            <p:ph type="sldNum"/>
          </p:nvPr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p>
            <a:pPr algn="r">
              <a:lnSpc>
                <a:spcPct val="100000"/>
              </a:lnSpc>
            </a:pPr>
            <a:fld id="{6B70F50A-9586-42A4-9E10-C05F65389812}" type="slidenum">
              <a:rPr b="0" lang="pt-BR" sz="1200" spc="-1" strike="noStrike">
                <a:solidFill>
                  <a:srgbClr val="000000"/>
                </a:solidFill>
                <a:latin typeface="+mn-lt"/>
                <a:ea typeface="+mn-ea"/>
              </a:rPr>
              <a:t>&lt;número&gt;</a:t>
            </a:fld>
            <a:endParaRPr b="0" lang="pt-BR" sz="1200" spc="-1" strike="noStrike">
              <a:latin typeface="Times New Roman"/>
            </a:endParaRPr>
          </a:p>
        </p:txBody>
      </p:sp>
    </p:spTree>
  </p:cSld>
</p:notes>
</file>

<file path=ppt/notesSlides/notesSlide29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1" name="PlaceHolder 1"/>
          <p:cNvSpPr>
            <a:spLocks noGrp="1"/>
          </p:cNvSpPr>
          <p:nvPr>
            <p:ph type="sldImg"/>
          </p:nvPr>
        </p:nvSpPr>
        <p:spPr>
          <a:xfrm>
            <a:off x="685800" y="1143000"/>
            <a:ext cx="5486040" cy="3085920"/>
          </a:xfrm>
          <a:prstGeom prst="rect">
            <a:avLst/>
          </a:prstGeom>
          <a:ln w="0">
            <a:noFill/>
          </a:ln>
        </p:spPr>
      </p:sp>
      <p:sp>
        <p:nvSpPr>
          <p:cNvPr id="442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endParaRPr b="0" lang="pt-BR" sz="2000" spc="-1" strike="noStrike">
              <a:latin typeface="Arial"/>
            </a:endParaRPr>
          </a:p>
        </p:txBody>
      </p:sp>
      <p:sp>
        <p:nvSpPr>
          <p:cNvPr id="443" name="PlaceHolder 3"/>
          <p:cNvSpPr>
            <a:spLocks noGrp="1"/>
          </p:cNvSpPr>
          <p:nvPr>
            <p:ph type="sldNum"/>
          </p:nvPr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p>
            <a:pPr algn="r">
              <a:lnSpc>
                <a:spcPct val="100000"/>
              </a:lnSpc>
            </a:pPr>
            <a:fld id="{F7947783-DFDC-4654-8258-B98097F97832}" type="slidenum">
              <a:rPr b="0" lang="pt-BR" sz="1200" spc="-1" strike="noStrike">
                <a:solidFill>
                  <a:srgbClr val="000000"/>
                </a:solidFill>
                <a:latin typeface="+mn-lt"/>
                <a:ea typeface="+mn-ea"/>
              </a:rPr>
              <a:t>&lt;número&gt;</a:t>
            </a:fld>
            <a:endParaRPr b="0" lang="pt-BR" sz="1200" spc="-1" strike="noStrike">
              <a:latin typeface="Times New Roman"/>
            </a:endParaRPr>
          </a:p>
        </p:txBody>
      </p:sp>
    </p:spTree>
  </p:cSld>
</p:notes>
</file>

<file path=ppt/notesSlides/notesSlide30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4" name="PlaceHolder 1"/>
          <p:cNvSpPr>
            <a:spLocks noGrp="1"/>
          </p:cNvSpPr>
          <p:nvPr>
            <p:ph type="sldImg"/>
          </p:nvPr>
        </p:nvSpPr>
        <p:spPr>
          <a:xfrm>
            <a:off x="685800" y="1143000"/>
            <a:ext cx="5486040" cy="3085920"/>
          </a:xfrm>
          <a:prstGeom prst="rect">
            <a:avLst/>
          </a:prstGeom>
          <a:ln w="0">
            <a:noFill/>
          </a:ln>
        </p:spPr>
      </p:sp>
      <p:sp>
        <p:nvSpPr>
          <p:cNvPr id="445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endParaRPr b="0" lang="pt-BR" sz="2000" spc="-1" strike="noStrike">
              <a:latin typeface="Arial"/>
            </a:endParaRPr>
          </a:p>
        </p:txBody>
      </p:sp>
      <p:sp>
        <p:nvSpPr>
          <p:cNvPr id="446" name="PlaceHolder 3"/>
          <p:cNvSpPr>
            <a:spLocks noGrp="1"/>
          </p:cNvSpPr>
          <p:nvPr>
            <p:ph type="sldNum"/>
          </p:nvPr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p>
            <a:pPr algn="r">
              <a:lnSpc>
                <a:spcPct val="100000"/>
              </a:lnSpc>
            </a:pPr>
            <a:fld id="{9F929F0B-8348-40B0-B48D-F8B31CB86DAB}" type="slidenum">
              <a:rPr b="0" lang="pt-BR" sz="1200" spc="-1" strike="noStrike">
                <a:solidFill>
                  <a:srgbClr val="000000"/>
                </a:solidFill>
                <a:latin typeface="+mn-lt"/>
                <a:ea typeface="+mn-ea"/>
              </a:rPr>
              <a:t>&lt;número&gt;</a:t>
            </a:fld>
            <a:endParaRPr b="0" lang="pt-BR" sz="1200" spc="-1" strike="noStrike">
              <a:latin typeface="Times New Roman"/>
            </a:endParaRPr>
          </a:p>
        </p:txBody>
      </p:sp>
    </p:spTree>
  </p:cSld>
</p:notes>
</file>

<file path=ppt/notesSlides/notesSlide31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7" name="PlaceHolder 1"/>
          <p:cNvSpPr>
            <a:spLocks noGrp="1"/>
          </p:cNvSpPr>
          <p:nvPr>
            <p:ph type="sldImg"/>
          </p:nvPr>
        </p:nvSpPr>
        <p:spPr>
          <a:xfrm>
            <a:off x="685800" y="1143000"/>
            <a:ext cx="5486040" cy="3085920"/>
          </a:xfrm>
          <a:prstGeom prst="rect">
            <a:avLst/>
          </a:prstGeom>
          <a:ln w="0">
            <a:noFill/>
          </a:ln>
        </p:spPr>
      </p:sp>
      <p:sp>
        <p:nvSpPr>
          <p:cNvPr id="448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endParaRPr b="0" lang="pt-BR" sz="2000" spc="-1" strike="noStrike">
              <a:latin typeface="Arial"/>
            </a:endParaRPr>
          </a:p>
        </p:txBody>
      </p:sp>
      <p:sp>
        <p:nvSpPr>
          <p:cNvPr id="449" name="PlaceHolder 3"/>
          <p:cNvSpPr>
            <a:spLocks noGrp="1"/>
          </p:cNvSpPr>
          <p:nvPr>
            <p:ph type="sldNum"/>
          </p:nvPr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p>
            <a:pPr algn="r">
              <a:lnSpc>
                <a:spcPct val="100000"/>
              </a:lnSpc>
            </a:pPr>
            <a:fld id="{F22ACB1E-F46E-4BAB-AA6D-FD41EB338DC2}" type="slidenum">
              <a:rPr b="0" lang="pt-BR" sz="1200" spc="-1" strike="noStrike">
                <a:solidFill>
                  <a:srgbClr val="000000"/>
                </a:solidFill>
                <a:latin typeface="+mn-lt"/>
                <a:ea typeface="+mn-ea"/>
              </a:rPr>
              <a:t>&lt;número&gt;</a:t>
            </a:fld>
            <a:endParaRPr b="0" lang="pt-BR" sz="1200" spc="-1" strike="noStrike">
              <a:latin typeface="Times New Roman"/>
            </a:endParaRPr>
          </a:p>
        </p:txBody>
      </p:sp>
    </p:spTree>
  </p:cSld>
</p:notes>
</file>

<file path=ppt/notesSlides/notesSlide32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" name="PlaceHolder 1"/>
          <p:cNvSpPr>
            <a:spLocks noGrp="1"/>
          </p:cNvSpPr>
          <p:nvPr>
            <p:ph type="sldImg"/>
          </p:nvPr>
        </p:nvSpPr>
        <p:spPr>
          <a:xfrm>
            <a:off x="685800" y="1143000"/>
            <a:ext cx="5486040" cy="3085920"/>
          </a:xfrm>
          <a:prstGeom prst="rect">
            <a:avLst/>
          </a:prstGeom>
          <a:ln w="0">
            <a:noFill/>
          </a:ln>
        </p:spPr>
      </p:sp>
      <p:sp>
        <p:nvSpPr>
          <p:cNvPr id="451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endParaRPr b="0" lang="pt-BR" sz="2000" spc="-1" strike="noStrike">
              <a:latin typeface="Arial"/>
            </a:endParaRPr>
          </a:p>
        </p:txBody>
      </p:sp>
      <p:sp>
        <p:nvSpPr>
          <p:cNvPr id="452" name="PlaceHolder 3"/>
          <p:cNvSpPr>
            <a:spLocks noGrp="1"/>
          </p:cNvSpPr>
          <p:nvPr>
            <p:ph type="sldNum"/>
          </p:nvPr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p>
            <a:pPr algn="r">
              <a:lnSpc>
                <a:spcPct val="100000"/>
              </a:lnSpc>
            </a:pPr>
            <a:fld id="{F95CAFEA-AB5F-40DE-A576-563C4163909D}" type="slidenum">
              <a:rPr b="0" lang="pt-BR" sz="1200" spc="-1" strike="noStrike">
                <a:solidFill>
                  <a:srgbClr val="000000"/>
                </a:solidFill>
                <a:latin typeface="+mn-lt"/>
                <a:ea typeface="+mn-ea"/>
              </a:rPr>
              <a:t>&lt;número&gt;</a:t>
            </a:fld>
            <a:endParaRPr b="0" lang="pt-BR" sz="1200" spc="-1" strike="noStrike">
              <a:latin typeface="Times New Roman"/>
            </a:endParaRPr>
          </a:p>
        </p:txBody>
      </p:sp>
    </p:spTree>
  </p:cSld>
</p:notes>
</file>

<file path=ppt/notesSlides/notesSlide33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3" name="PlaceHolder 1"/>
          <p:cNvSpPr>
            <a:spLocks noGrp="1"/>
          </p:cNvSpPr>
          <p:nvPr>
            <p:ph type="sldImg"/>
          </p:nvPr>
        </p:nvSpPr>
        <p:spPr>
          <a:xfrm>
            <a:off x="685800" y="1143000"/>
            <a:ext cx="5486040" cy="3085920"/>
          </a:xfrm>
          <a:prstGeom prst="rect">
            <a:avLst/>
          </a:prstGeom>
          <a:ln w="0">
            <a:noFill/>
          </a:ln>
        </p:spPr>
      </p:sp>
      <p:sp>
        <p:nvSpPr>
          <p:cNvPr id="454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endParaRPr b="0" lang="pt-BR" sz="2000" spc="-1" strike="noStrike">
              <a:latin typeface="Arial"/>
            </a:endParaRPr>
          </a:p>
        </p:txBody>
      </p:sp>
      <p:sp>
        <p:nvSpPr>
          <p:cNvPr id="455" name="PlaceHolder 3"/>
          <p:cNvSpPr>
            <a:spLocks noGrp="1"/>
          </p:cNvSpPr>
          <p:nvPr>
            <p:ph type="sldNum"/>
          </p:nvPr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p>
            <a:pPr algn="r">
              <a:lnSpc>
                <a:spcPct val="100000"/>
              </a:lnSpc>
            </a:pPr>
            <a:fld id="{EDB83D54-8D53-40FD-BB79-E50ABCD36464}" type="slidenum">
              <a:rPr b="0" lang="pt-BR" sz="1200" spc="-1" strike="noStrike">
                <a:solidFill>
                  <a:srgbClr val="000000"/>
                </a:solidFill>
                <a:latin typeface="+mn-lt"/>
                <a:ea typeface="+mn-ea"/>
              </a:rPr>
              <a:t>&lt;número&gt;</a:t>
            </a:fld>
            <a:endParaRPr b="0" lang="pt-BR" sz="1200" spc="-1" strike="noStrike">
              <a:latin typeface="Times New Roman"/>
            </a:endParaRPr>
          </a:p>
        </p:txBody>
      </p:sp>
    </p:spTree>
  </p:cSld>
</p:notes>
</file>

<file path=ppt/notesSlides/notesSlide34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6" name="PlaceHolder 1"/>
          <p:cNvSpPr>
            <a:spLocks noGrp="1"/>
          </p:cNvSpPr>
          <p:nvPr>
            <p:ph type="sldImg"/>
          </p:nvPr>
        </p:nvSpPr>
        <p:spPr>
          <a:xfrm>
            <a:off x="685800" y="1143000"/>
            <a:ext cx="5486040" cy="3085920"/>
          </a:xfrm>
          <a:prstGeom prst="rect">
            <a:avLst/>
          </a:prstGeom>
          <a:ln w="0">
            <a:noFill/>
          </a:ln>
        </p:spPr>
      </p:sp>
      <p:sp>
        <p:nvSpPr>
          <p:cNvPr id="457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endParaRPr b="0" lang="pt-BR" sz="2000" spc="-1" strike="noStrike">
              <a:latin typeface="Arial"/>
            </a:endParaRPr>
          </a:p>
        </p:txBody>
      </p:sp>
      <p:sp>
        <p:nvSpPr>
          <p:cNvPr id="458" name="PlaceHolder 3"/>
          <p:cNvSpPr>
            <a:spLocks noGrp="1"/>
          </p:cNvSpPr>
          <p:nvPr>
            <p:ph type="sldNum"/>
          </p:nvPr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p>
            <a:pPr algn="r">
              <a:lnSpc>
                <a:spcPct val="100000"/>
              </a:lnSpc>
            </a:pPr>
            <a:fld id="{D783AD74-75D2-4F16-8FCC-CA02ED442966}" type="slidenum">
              <a:rPr b="0" lang="pt-BR" sz="1200" spc="-1" strike="noStrike">
                <a:solidFill>
                  <a:srgbClr val="000000"/>
                </a:solidFill>
                <a:latin typeface="+mn-lt"/>
                <a:ea typeface="+mn-ea"/>
              </a:rPr>
              <a:t>&lt;número&gt;</a:t>
            </a:fld>
            <a:endParaRPr b="0" lang="pt-BR" sz="1200" spc="-1" strike="noStrike">
              <a:latin typeface="Times New Roman"/>
            </a:endParaRPr>
          </a:p>
        </p:txBody>
      </p:sp>
    </p:spTree>
  </p:cSld>
</p:notes>
</file>

<file path=ppt/notesSlides/notesSlide35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9" name="PlaceHolder 1"/>
          <p:cNvSpPr>
            <a:spLocks noGrp="1"/>
          </p:cNvSpPr>
          <p:nvPr>
            <p:ph type="sldImg"/>
          </p:nvPr>
        </p:nvSpPr>
        <p:spPr>
          <a:xfrm>
            <a:off x="685800" y="1143000"/>
            <a:ext cx="5486040" cy="3085920"/>
          </a:xfrm>
          <a:prstGeom prst="rect">
            <a:avLst/>
          </a:prstGeom>
          <a:ln w="0">
            <a:noFill/>
          </a:ln>
        </p:spPr>
      </p:sp>
      <p:sp>
        <p:nvSpPr>
          <p:cNvPr id="460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endParaRPr b="0" lang="pt-BR" sz="2000" spc="-1" strike="noStrike">
              <a:latin typeface="Arial"/>
            </a:endParaRPr>
          </a:p>
        </p:txBody>
      </p:sp>
      <p:sp>
        <p:nvSpPr>
          <p:cNvPr id="461" name="PlaceHolder 3"/>
          <p:cNvSpPr>
            <a:spLocks noGrp="1"/>
          </p:cNvSpPr>
          <p:nvPr>
            <p:ph type="sldNum"/>
          </p:nvPr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p>
            <a:pPr algn="r">
              <a:lnSpc>
                <a:spcPct val="100000"/>
              </a:lnSpc>
            </a:pPr>
            <a:fld id="{70479868-473C-4810-A952-AB795EC59BAA}" type="slidenum">
              <a:rPr b="0" lang="pt-BR" sz="1200" spc="-1" strike="noStrike">
                <a:solidFill>
                  <a:srgbClr val="000000"/>
                </a:solidFill>
                <a:latin typeface="+mn-lt"/>
                <a:ea typeface="+mn-ea"/>
              </a:rPr>
              <a:t>&lt;número&gt;</a:t>
            </a:fld>
            <a:endParaRPr b="0" lang="pt-BR" sz="1200" spc="-1" strike="noStrike">
              <a:latin typeface="Times New Roman"/>
            </a:endParaRPr>
          </a:p>
        </p:txBody>
      </p:sp>
    </p:spTree>
  </p:cSld>
</p:notes>
</file>

<file path=ppt/notesSlides/notesSlide36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2" name="PlaceHolder 1"/>
          <p:cNvSpPr>
            <a:spLocks noGrp="1"/>
          </p:cNvSpPr>
          <p:nvPr>
            <p:ph type="sldImg"/>
          </p:nvPr>
        </p:nvSpPr>
        <p:spPr>
          <a:xfrm>
            <a:off x="685800" y="1143000"/>
            <a:ext cx="5486040" cy="3085920"/>
          </a:xfrm>
          <a:prstGeom prst="rect">
            <a:avLst/>
          </a:prstGeom>
          <a:ln w="0">
            <a:noFill/>
          </a:ln>
        </p:spPr>
      </p:sp>
      <p:sp>
        <p:nvSpPr>
          <p:cNvPr id="463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endParaRPr b="0" lang="pt-BR" sz="2000" spc="-1" strike="noStrike">
              <a:latin typeface="Arial"/>
            </a:endParaRPr>
          </a:p>
        </p:txBody>
      </p:sp>
      <p:sp>
        <p:nvSpPr>
          <p:cNvPr id="464" name="PlaceHolder 3"/>
          <p:cNvSpPr>
            <a:spLocks noGrp="1"/>
          </p:cNvSpPr>
          <p:nvPr>
            <p:ph type="sldNum"/>
          </p:nvPr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p>
            <a:pPr algn="r">
              <a:lnSpc>
                <a:spcPct val="100000"/>
              </a:lnSpc>
            </a:pPr>
            <a:fld id="{08F0C1B3-C7FC-4DB5-829D-211B77F1C007}" type="slidenum">
              <a:rPr b="0" lang="pt-BR" sz="1200" spc="-1" strike="noStrike">
                <a:solidFill>
                  <a:srgbClr val="000000"/>
                </a:solidFill>
                <a:latin typeface="+mn-lt"/>
                <a:ea typeface="+mn-ea"/>
              </a:rPr>
              <a:t>&lt;número&gt;</a:t>
            </a:fld>
            <a:endParaRPr b="0" lang="pt-BR" sz="1200" spc="-1" strike="noStrike">
              <a:latin typeface="Times New Roman"/>
            </a:endParaRPr>
          </a:p>
        </p:txBody>
      </p:sp>
    </p:spTree>
  </p:cSld>
</p:notes>
</file>

<file path=ppt/notesSlides/notesSlide37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5" name="PlaceHolder 1"/>
          <p:cNvSpPr>
            <a:spLocks noGrp="1"/>
          </p:cNvSpPr>
          <p:nvPr>
            <p:ph type="sldImg"/>
          </p:nvPr>
        </p:nvSpPr>
        <p:spPr>
          <a:xfrm>
            <a:off x="685800" y="1143000"/>
            <a:ext cx="5486040" cy="3085920"/>
          </a:xfrm>
          <a:prstGeom prst="rect">
            <a:avLst/>
          </a:prstGeom>
          <a:ln w="0">
            <a:noFill/>
          </a:ln>
        </p:spPr>
      </p:sp>
      <p:sp>
        <p:nvSpPr>
          <p:cNvPr id="466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endParaRPr b="0" lang="pt-BR" sz="2000" spc="-1" strike="noStrike">
              <a:latin typeface="Arial"/>
            </a:endParaRPr>
          </a:p>
        </p:txBody>
      </p:sp>
      <p:sp>
        <p:nvSpPr>
          <p:cNvPr id="467" name="PlaceHolder 3"/>
          <p:cNvSpPr>
            <a:spLocks noGrp="1"/>
          </p:cNvSpPr>
          <p:nvPr>
            <p:ph type="sldNum"/>
          </p:nvPr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p>
            <a:pPr algn="r">
              <a:lnSpc>
                <a:spcPct val="100000"/>
              </a:lnSpc>
            </a:pPr>
            <a:fld id="{56E5BD0E-D91A-4F72-827B-1E9D09BF3C43}" type="slidenum">
              <a:rPr b="0" lang="pt-BR" sz="1200" spc="-1" strike="noStrike">
                <a:solidFill>
                  <a:srgbClr val="000000"/>
                </a:solidFill>
                <a:latin typeface="+mn-lt"/>
                <a:ea typeface="+mn-ea"/>
              </a:rPr>
              <a:t>&lt;número&gt;</a:t>
            </a:fld>
            <a:endParaRPr b="0" lang="pt-BR" sz="1200" spc="-1" strike="noStrike">
              <a:latin typeface="Times New Roman"/>
            </a:endParaRPr>
          </a:p>
        </p:txBody>
      </p:sp>
    </p:spTree>
  </p:cSld>
</p:notes>
</file>

<file path=ppt/notesSlides/notesSlide38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8" name="PlaceHolder 1"/>
          <p:cNvSpPr>
            <a:spLocks noGrp="1"/>
          </p:cNvSpPr>
          <p:nvPr>
            <p:ph type="sldImg"/>
          </p:nvPr>
        </p:nvSpPr>
        <p:spPr>
          <a:xfrm>
            <a:off x="685800" y="1143000"/>
            <a:ext cx="5486040" cy="3085920"/>
          </a:xfrm>
          <a:prstGeom prst="rect">
            <a:avLst/>
          </a:prstGeom>
          <a:ln w="0">
            <a:noFill/>
          </a:ln>
        </p:spPr>
      </p:sp>
      <p:sp>
        <p:nvSpPr>
          <p:cNvPr id="469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endParaRPr b="0" lang="pt-BR" sz="2000" spc="-1" strike="noStrike">
              <a:latin typeface="Arial"/>
            </a:endParaRPr>
          </a:p>
        </p:txBody>
      </p:sp>
      <p:sp>
        <p:nvSpPr>
          <p:cNvPr id="470" name="PlaceHolder 3"/>
          <p:cNvSpPr>
            <a:spLocks noGrp="1"/>
          </p:cNvSpPr>
          <p:nvPr>
            <p:ph type="sldNum"/>
          </p:nvPr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p>
            <a:pPr algn="r">
              <a:lnSpc>
                <a:spcPct val="100000"/>
              </a:lnSpc>
            </a:pPr>
            <a:fld id="{44F0C6FF-F543-40FD-9AF8-97214A4766A3}" type="slidenum">
              <a:rPr b="0" lang="pt-BR" sz="1200" spc="-1" strike="noStrike">
                <a:solidFill>
                  <a:srgbClr val="000000"/>
                </a:solidFill>
                <a:latin typeface="+mn-lt"/>
                <a:ea typeface="+mn-ea"/>
              </a:rPr>
              <a:t>&lt;número&gt;</a:t>
            </a:fld>
            <a:endParaRPr b="0" lang="pt-BR" sz="1200" spc="-1" strike="noStrike">
              <a:latin typeface="Times New Roman"/>
            </a:endParaRPr>
          </a:p>
        </p:txBody>
      </p:sp>
    </p:spTree>
  </p:cSld>
</p:notes>
</file>

<file path=ppt/notesSlides/notesSlide39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" name="PlaceHolder 1"/>
          <p:cNvSpPr>
            <a:spLocks noGrp="1"/>
          </p:cNvSpPr>
          <p:nvPr>
            <p:ph type="sldImg"/>
          </p:nvPr>
        </p:nvSpPr>
        <p:spPr>
          <a:xfrm>
            <a:off x="685800" y="1143000"/>
            <a:ext cx="5486040" cy="3085920"/>
          </a:xfrm>
          <a:prstGeom prst="rect">
            <a:avLst/>
          </a:prstGeom>
          <a:ln w="0">
            <a:noFill/>
          </a:ln>
        </p:spPr>
      </p:sp>
      <p:sp>
        <p:nvSpPr>
          <p:cNvPr id="472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endParaRPr b="0" lang="pt-BR" sz="2000" spc="-1" strike="noStrike">
              <a:latin typeface="Arial"/>
            </a:endParaRPr>
          </a:p>
        </p:txBody>
      </p:sp>
      <p:sp>
        <p:nvSpPr>
          <p:cNvPr id="473" name="PlaceHolder 3"/>
          <p:cNvSpPr>
            <a:spLocks noGrp="1"/>
          </p:cNvSpPr>
          <p:nvPr>
            <p:ph type="sldNum"/>
          </p:nvPr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p>
            <a:pPr algn="r">
              <a:lnSpc>
                <a:spcPct val="100000"/>
              </a:lnSpc>
            </a:pPr>
            <a:fld id="{4A383341-534D-4A25-93A8-1804A29509EB}" type="slidenum">
              <a:rPr b="0" lang="pt-BR" sz="1200" spc="-1" strike="noStrike">
                <a:solidFill>
                  <a:srgbClr val="000000"/>
                </a:solidFill>
                <a:latin typeface="+mn-lt"/>
                <a:ea typeface="+mn-ea"/>
              </a:rPr>
              <a:t>&lt;número&gt;</a:t>
            </a:fld>
            <a:endParaRPr b="0" lang="pt-BR" sz="1200" spc="-1" strike="noStrike">
              <a:latin typeface="Times New Roman"/>
            </a:endParaRPr>
          </a:p>
        </p:txBody>
      </p:sp>
    </p:spTree>
  </p:cSld>
</p:notes>
</file>

<file path=ppt/notesSlides/notesSlide40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4" name="PlaceHolder 1"/>
          <p:cNvSpPr>
            <a:spLocks noGrp="1"/>
          </p:cNvSpPr>
          <p:nvPr>
            <p:ph type="sldImg"/>
          </p:nvPr>
        </p:nvSpPr>
        <p:spPr>
          <a:xfrm>
            <a:off x="685800" y="1143000"/>
            <a:ext cx="5486040" cy="3085920"/>
          </a:xfrm>
          <a:prstGeom prst="rect">
            <a:avLst/>
          </a:prstGeom>
          <a:ln w="0">
            <a:noFill/>
          </a:ln>
        </p:spPr>
      </p:sp>
      <p:sp>
        <p:nvSpPr>
          <p:cNvPr id="475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endParaRPr b="0" lang="pt-BR" sz="2000" spc="-1" strike="noStrike">
              <a:latin typeface="Arial"/>
            </a:endParaRPr>
          </a:p>
        </p:txBody>
      </p:sp>
      <p:sp>
        <p:nvSpPr>
          <p:cNvPr id="476" name="PlaceHolder 3"/>
          <p:cNvSpPr>
            <a:spLocks noGrp="1"/>
          </p:cNvSpPr>
          <p:nvPr>
            <p:ph type="sldNum"/>
          </p:nvPr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p>
            <a:pPr algn="r">
              <a:lnSpc>
                <a:spcPct val="100000"/>
              </a:lnSpc>
            </a:pPr>
            <a:fld id="{EB565698-A282-4F3B-99AF-1DD4F3CB35A9}" type="slidenum">
              <a:rPr b="0" lang="pt-BR" sz="1200" spc="-1" strike="noStrike">
                <a:solidFill>
                  <a:srgbClr val="000000"/>
                </a:solidFill>
                <a:latin typeface="+mn-lt"/>
                <a:ea typeface="+mn-ea"/>
              </a:rPr>
              <a:t>&lt;número&gt;</a:t>
            </a:fld>
            <a:endParaRPr b="0" lang="pt-BR" sz="1200" spc="-1" strike="noStrike">
              <a:latin typeface="Times New Roman"/>
            </a:endParaRPr>
          </a:p>
        </p:txBody>
      </p:sp>
    </p:spTree>
  </p:cSld>
</p:notes>
</file>

<file path=ppt/notesSlides/notesSlide41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7" name="PlaceHolder 1"/>
          <p:cNvSpPr>
            <a:spLocks noGrp="1"/>
          </p:cNvSpPr>
          <p:nvPr>
            <p:ph type="sldImg"/>
          </p:nvPr>
        </p:nvSpPr>
        <p:spPr>
          <a:xfrm>
            <a:off x="685800" y="1143000"/>
            <a:ext cx="5486040" cy="3085920"/>
          </a:xfrm>
          <a:prstGeom prst="rect">
            <a:avLst/>
          </a:prstGeom>
          <a:ln w="0">
            <a:noFill/>
          </a:ln>
        </p:spPr>
      </p:sp>
      <p:sp>
        <p:nvSpPr>
          <p:cNvPr id="478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endParaRPr b="0" lang="pt-BR" sz="2000" spc="-1" strike="noStrike">
              <a:latin typeface="Arial"/>
            </a:endParaRPr>
          </a:p>
        </p:txBody>
      </p:sp>
      <p:sp>
        <p:nvSpPr>
          <p:cNvPr id="479" name="PlaceHolder 3"/>
          <p:cNvSpPr>
            <a:spLocks noGrp="1"/>
          </p:cNvSpPr>
          <p:nvPr>
            <p:ph type="sldNum"/>
          </p:nvPr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p>
            <a:pPr algn="r">
              <a:lnSpc>
                <a:spcPct val="100000"/>
              </a:lnSpc>
            </a:pPr>
            <a:fld id="{ACADEDB4-4101-41A2-87D6-CFDFEA3282EF}" type="slidenum">
              <a:rPr b="0" lang="pt-BR" sz="1200" spc="-1" strike="noStrike">
                <a:solidFill>
                  <a:srgbClr val="000000"/>
                </a:solidFill>
                <a:latin typeface="+mn-lt"/>
                <a:ea typeface="+mn-ea"/>
              </a:rPr>
              <a:t>&lt;número&gt;</a:t>
            </a:fld>
            <a:endParaRPr b="0" lang="pt-BR" sz="1200" spc="-1" strike="noStrike">
              <a:latin typeface="Times New Roman"/>
            </a:endParaRPr>
          </a:p>
        </p:txBody>
      </p:sp>
    </p:spTree>
  </p:cSld>
</p:notes>
</file>

<file path=ppt/notesSlides/notesSlide42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0" name="PlaceHolder 1"/>
          <p:cNvSpPr>
            <a:spLocks noGrp="1"/>
          </p:cNvSpPr>
          <p:nvPr>
            <p:ph type="sldImg"/>
          </p:nvPr>
        </p:nvSpPr>
        <p:spPr>
          <a:xfrm>
            <a:off x="685800" y="1143000"/>
            <a:ext cx="5486040" cy="3085920"/>
          </a:xfrm>
          <a:prstGeom prst="rect">
            <a:avLst/>
          </a:prstGeom>
          <a:ln w="0">
            <a:noFill/>
          </a:ln>
        </p:spPr>
      </p:sp>
      <p:sp>
        <p:nvSpPr>
          <p:cNvPr id="481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endParaRPr b="0" lang="pt-BR" sz="2000" spc="-1" strike="noStrike">
              <a:latin typeface="Arial"/>
            </a:endParaRPr>
          </a:p>
        </p:txBody>
      </p:sp>
      <p:sp>
        <p:nvSpPr>
          <p:cNvPr id="482" name="PlaceHolder 3"/>
          <p:cNvSpPr>
            <a:spLocks noGrp="1"/>
          </p:cNvSpPr>
          <p:nvPr>
            <p:ph type="sldNum"/>
          </p:nvPr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p>
            <a:pPr algn="r">
              <a:lnSpc>
                <a:spcPct val="100000"/>
              </a:lnSpc>
            </a:pPr>
            <a:fld id="{7D1F8ED4-C0F1-4054-97D0-33580AD94FF4}" type="slidenum">
              <a:rPr b="0" lang="pt-BR" sz="1200" spc="-1" strike="noStrike">
                <a:solidFill>
                  <a:srgbClr val="000000"/>
                </a:solidFill>
                <a:latin typeface="+mn-lt"/>
                <a:ea typeface="+mn-ea"/>
              </a:rPr>
              <a:t>&lt;número&gt;</a:t>
            </a:fld>
            <a:endParaRPr b="0" lang="pt-BR" sz="1200" spc="-1" strike="noStrike">
              <a:latin typeface="Times New Roman"/>
            </a:endParaRPr>
          </a:p>
        </p:txBody>
      </p:sp>
    </p:spTree>
  </p:cSld>
</p:notes>
</file>

<file path=ppt/notesSlides/notesSlide43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3" name="PlaceHolder 1"/>
          <p:cNvSpPr>
            <a:spLocks noGrp="1"/>
          </p:cNvSpPr>
          <p:nvPr>
            <p:ph type="sldImg"/>
          </p:nvPr>
        </p:nvSpPr>
        <p:spPr>
          <a:xfrm>
            <a:off x="685800" y="1143000"/>
            <a:ext cx="5486040" cy="3085920"/>
          </a:xfrm>
          <a:prstGeom prst="rect">
            <a:avLst/>
          </a:prstGeom>
          <a:ln w="0">
            <a:noFill/>
          </a:ln>
        </p:spPr>
      </p:sp>
      <p:sp>
        <p:nvSpPr>
          <p:cNvPr id="484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endParaRPr b="0" lang="pt-BR" sz="2000" spc="-1" strike="noStrike">
              <a:latin typeface="Arial"/>
            </a:endParaRPr>
          </a:p>
        </p:txBody>
      </p:sp>
      <p:sp>
        <p:nvSpPr>
          <p:cNvPr id="485" name="PlaceHolder 3"/>
          <p:cNvSpPr>
            <a:spLocks noGrp="1"/>
          </p:cNvSpPr>
          <p:nvPr>
            <p:ph type="sldNum"/>
          </p:nvPr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p>
            <a:pPr algn="r">
              <a:lnSpc>
                <a:spcPct val="100000"/>
              </a:lnSpc>
            </a:pPr>
            <a:fld id="{E2FC67CF-680E-4A2E-834B-99416A22C05C}" type="slidenum">
              <a:rPr b="0" lang="pt-BR" sz="1200" spc="-1" strike="noStrike">
                <a:solidFill>
                  <a:srgbClr val="000000"/>
                </a:solidFill>
                <a:latin typeface="+mn-lt"/>
                <a:ea typeface="+mn-ea"/>
              </a:rPr>
              <a:t>&lt;número&gt;</a:t>
            </a:fld>
            <a:endParaRPr b="0" lang="pt-BR" sz="1200" spc="-1" strike="noStrike">
              <a:latin typeface="Times New Roman"/>
            </a:endParaRPr>
          </a:p>
        </p:txBody>
      </p:sp>
    </p:spTree>
  </p:cSld>
</p:notes>
</file>

<file path=ppt/notesSlides/notesSlide44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6" name="PlaceHolder 1"/>
          <p:cNvSpPr>
            <a:spLocks noGrp="1"/>
          </p:cNvSpPr>
          <p:nvPr>
            <p:ph type="sldImg"/>
          </p:nvPr>
        </p:nvSpPr>
        <p:spPr>
          <a:xfrm>
            <a:off x="685800" y="1143000"/>
            <a:ext cx="5486040" cy="3085920"/>
          </a:xfrm>
          <a:prstGeom prst="rect">
            <a:avLst/>
          </a:prstGeom>
          <a:ln w="0">
            <a:noFill/>
          </a:ln>
        </p:spPr>
      </p:sp>
      <p:sp>
        <p:nvSpPr>
          <p:cNvPr id="487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endParaRPr b="0" lang="pt-BR" sz="2000" spc="-1" strike="noStrike">
              <a:latin typeface="Arial"/>
            </a:endParaRPr>
          </a:p>
        </p:txBody>
      </p:sp>
      <p:sp>
        <p:nvSpPr>
          <p:cNvPr id="488" name="PlaceHolder 3"/>
          <p:cNvSpPr>
            <a:spLocks noGrp="1"/>
          </p:cNvSpPr>
          <p:nvPr>
            <p:ph type="sldNum"/>
          </p:nvPr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p>
            <a:pPr algn="r">
              <a:lnSpc>
                <a:spcPct val="100000"/>
              </a:lnSpc>
            </a:pPr>
            <a:fld id="{DD110162-7CF5-446E-8ECF-DEA060023283}" type="slidenum">
              <a:rPr b="0" lang="pt-BR" sz="1200" spc="-1" strike="noStrike">
                <a:solidFill>
                  <a:srgbClr val="000000"/>
                </a:solidFill>
                <a:latin typeface="+mn-lt"/>
                <a:ea typeface="+mn-ea"/>
              </a:rPr>
              <a:t>&lt;número&gt;</a:t>
            </a:fld>
            <a:endParaRPr b="0" lang="pt-BR" sz="1200" spc="-1" strike="noStrike">
              <a:latin typeface="Times New Roman"/>
            </a:endParaRPr>
          </a:p>
        </p:txBody>
      </p:sp>
    </p:spTree>
  </p:cSld>
</p:notes>
</file>

<file path=ppt/notesSlides/notesSlide45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9" name="PlaceHolder 1"/>
          <p:cNvSpPr>
            <a:spLocks noGrp="1"/>
          </p:cNvSpPr>
          <p:nvPr>
            <p:ph type="sldImg"/>
          </p:nvPr>
        </p:nvSpPr>
        <p:spPr>
          <a:xfrm>
            <a:off x="685800" y="1143000"/>
            <a:ext cx="5486040" cy="3085920"/>
          </a:xfrm>
          <a:prstGeom prst="rect">
            <a:avLst/>
          </a:prstGeom>
          <a:ln w="0">
            <a:noFill/>
          </a:ln>
        </p:spPr>
      </p:sp>
      <p:sp>
        <p:nvSpPr>
          <p:cNvPr id="490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endParaRPr b="0" lang="pt-BR" sz="2000" spc="-1" strike="noStrike">
              <a:latin typeface="Arial"/>
            </a:endParaRPr>
          </a:p>
        </p:txBody>
      </p:sp>
      <p:sp>
        <p:nvSpPr>
          <p:cNvPr id="491" name="PlaceHolder 3"/>
          <p:cNvSpPr>
            <a:spLocks noGrp="1"/>
          </p:cNvSpPr>
          <p:nvPr>
            <p:ph type="sldNum"/>
          </p:nvPr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p>
            <a:pPr algn="r">
              <a:lnSpc>
                <a:spcPct val="100000"/>
              </a:lnSpc>
            </a:pPr>
            <a:fld id="{69478F54-1113-4F1B-AFF3-A5E487F97C7E}" type="slidenum">
              <a:rPr b="0" lang="pt-BR" sz="1200" spc="-1" strike="noStrike">
                <a:solidFill>
                  <a:srgbClr val="000000"/>
                </a:solidFill>
                <a:latin typeface="+mn-lt"/>
                <a:ea typeface="+mn-ea"/>
              </a:rPr>
              <a:t>&lt;número&gt;</a:t>
            </a:fld>
            <a:endParaRPr b="0" lang="pt-BR" sz="1200" spc="-1" strike="noStrike">
              <a:latin typeface="Times New Roman"/>
            </a:endParaRPr>
          </a:p>
        </p:txBody>
      </p:sp>
    </p:spTree>
  </p:cSld>
</p:note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2000" spc="-1" strike="noStrike">
              <a:solidFill>
                <a:srgbClr val="404040"/>
              </a:solidFill>
              <a:latin typeface="Calibri"/>
            </a:endParaRPr>
          </a:p>
        </p:txBody>
      </p:sp>
      <p:sp>
        <p:nvSpPr>
          <p:cNvPr id="34" name="PlaceHolder 3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2000" spc="-1" strike="noStrike">
              <a:solidFill>
                <a:srgbClr val="404040"/>
              </a:solidFill>
              <a:latin typeface="Calibri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6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2000" spc="-1" strike="noStrike">
              <a:solidFill>
                <a:srgbClr val="404040"/>
              </a:solidFill>
              <a:latin typeface="Calibri"/>
            </a:endParaRPr>
          </a:p>
        </p:txBody>
      </p:sp>
      <p:sp>
        <p:nvSpPr>
          <p:cNvPr id="37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2000" spc="-1" strike="noStrike">
              <a:solidFill>
                <a:srgbClr val="404040"/>
              </a:solidFill>
              <a:latin typeface="Calibri"/>
            </a:endParaRPr>
          </a:p>
        </p:txBody>
      </p:sp>
      <p:sp>
        <p:nvSpPr>
          <p:cNvPr id="38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2000" spc="-1" strike="noStrike">
              <a:solidFill>
                <a:srgbClr val="404040"/>
              </a:solidFill>
              <a:latin typeface="Calibri"/>
            </a:endParaRPr>
          </a:p>
        </p:txBody>
      </p:sp>
      <p:sp>
        <p:nvSpPr>
          <p:cNvPr id="39" name="PlaceHolder 5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2000" spc="-1" strike="noStrike">
              <a:solidFill>
                <a:srgbClr val="404040"/>
              </a:solidFill>
              <a:latin typeface="Calibri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2000" spc="-1" strike="noStrike">
              <a:solidFill>
                <a:srgbClr val="404040"/>
              </a:solidFill>
              <a:latin typeface="Calibri"/>
            </a:endParaRPr>
          </a:p>
        </p:txBody>
      </p:sp>
      <p:sp>
        <p:nvSpPr>
          <p:cNvPr id="42" name="PlaceHolder 3"/>
          <p:cNvSpPr>
            <a:spLocks noGrp="1"/>
          </p:cNvSpPr>
          <p:nvPr>
            <p:ph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2000" spc="-1" strike="noStrike">
              <a:solidFill>
                <a:srgbClr val="404040"/>
              </a:solidFill>
              <a:latin typeface="Calibri"/>
            </a:endParaRPr>
          </a:p>
        </p:txBody>
      </p:sp>
      <p:sp>
        <p:nvSpPr>
          <p:cNvPr id="43" name="PlaceHolder 4"/>
          <p:cNvSpPr>
            <a:spLocks noGrp="1"/>
          </p:cNvSpPr>
          <p:nvPr>
            <p:ph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2000" spc="-1" strike="noStrike">
              <a:solidFill>
                <a:srgbClr val="404040"/>
              </a:solidFill>
              <a:latin typeface="Calibri"/>
            </a:endParaRPr>
          </a:p>
        </p:txBody>
      </p:sp>
      <p:sp>
        <p:nvSpPr>
          <p:cNvPr id="44" name="PlaceHolder 5"/>
          <p:cNvSpPr>
            <a:spLocks noGrp="1"/>
          </p:cNvSpPr>
          <p:nvPr>
            <p:ph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2000" spc="-1" strike="noStrike">
              <a:solidFill>
                <a:srgbClr val="404040"/>
              </a:solidFill>
              <a:latin typeface="Calibri"/>
            </a:endParaRPr>
          </a:p>
        </p:txBody>
      </p:sp>
      <p:sp>
        <p:nvSpPr>
          <p:cNvPr id="45" name="PlaceHolder 6"/>
          <p:cNvSpPr>
            <a:spLocks noGrp="1"/>
          </p:cNvSpPr>
          <p:nvPr>
            <p:ph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2000" spc="-1" strike="noStrike">
              <a:solidFill>
                <a:srgbClr val="404040"/>
              </a:solidFill>
              <a:latin typeface="Calibri"/>
            </a:endParaRPr>
          </a:p>
        </p:txBody>
      </p:sp>
      <p:sp>
        <p:nvSpPr>
          <p:cNvPr id="46" name="PlaceHolder 7"/>
          <p:cNvSpPr>
            <a:spLocks noGrp="1"/>
          </p:cNvSpPr>
          <p:nvPr>
            <p:ph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2000" spc="-1" strike="noStrike">
              <a:solidFill>
                <a:srgbClr val="404040"/>
              </a:solidFill>
              <a:latin typeface="Calibri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pt-BR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2000" spc="-1" strike="noStrike">
              <a:solidFill>
                <a:srgbClr val="404040"/>
              </a:solidFill>
              <a:latin typeface="Calibri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2000" spc="-1" strike="noStrike">
              <a:solidFill>
                <a:srgbClr val="404040"/>
              </a:solidFill>
              <a:latin typeface="Calibri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2000" spc="-1" strike="noStrike">
              <a:solidFill>
                <a:srgbClr val="404040"/>
              </a:solidFill>
              <a:latin typeface="Calibri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pt-BR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7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2000" spc="-1" strike="noStrike">
              <a:solidFill>
                <a:srgbClr val="404040"/>
              </a:solidFill>
              <a:latin typeface="Calibri"/>
            </a:endParaRPr>
          </a:p>
        </p:txBody>
      </p:sp>
      <p:sp>
        <p:nvSpPr>
          <p:cNvPr id="68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2000" spc="-1" strike="noStrike">
              <a:solidFill>
                <a:srgbClr val="404040"/>
              </a:solidFill>
              <a:latin typeface="Calibri"/>
            </a:endParaRPr>
          </a:p>
        </p:txBody>
      </p:sp>
      <p:sp>
        <p:nvSpPr>
          <p:cNvPr id="69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2000" spc="-1" strike="noStrike">
              <a:solidFill>
                <a:srgbClr val="404040"/>
              </a:solidFill>
              <a:latin typeface="Calibri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pt-BR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1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2000" spc="-1" strike="noStrike">
              <a:solidFill>
                <a:srgbClr val="404040"/>
              </a:solidFill>
              <a:latin typeface="Calibri"/>
            </a:endParaRPr>
          </a:p>
        </p:txBody>
      </p:sp>
      <p:sp>
        <p:nvSpPr>
          <p:cNvPr id="72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2000" spc="-1" strike="noStrike">
              <a:solidFill>
                <a:srgbClr val="404040"/>
              </a:solidFill>
              <a:latin typeface="Calibri"/>
            </a:endParaRPr>
          </a:p>
        </p:txBody>
      </p:sp>
      <p:sp>
        <p:nvSpPr>
          <p:cNvPr id="73" name="PlaceHolder 4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2000" spc="-1" strike="noStrike">
              <a:solidFill>
                <a:srgbClr val="404040"/>
              </a:solidFill>
              <a:latin typeface="Calibri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5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2000" spc="-1" strike="noStrike">
              <a:solidFill>
                <a:srgbClr val="404040"/>
              </a:solidFill>
              <a:latin typeface="Calibri"/>
            </a:endParaRPr>
          </a:p>
        </p:txBody>
      </p:sp>
      <p:sp>
        <p:nvSpPr>
          <p:cNvPr id="76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2000" spc="-1" strike="noStrike">
              <a:solidFill>
                <a:srgbClr val="404040"/>
              </a:solidFill>
              <a:latin typeface="Calibri"/>
            </a:endParaRPr>
          </a:p>
        </p:txBody>
      </p:sp>
      <p:sp>
        <p:nvSpPr>
          <p:cNvPr id="77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2000" spc="-1" strike="noStrike">
              <a:solidFill>
                <a:srgbClr val="404040"/>
              </a:solidFill>
              <a:latin typeface="Calibri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9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2000" spc="-1" strike="noStrike">
              <a:solidFill>
                <a:srgbClr val="404040"/>
              </a:solidFill>
              <a:latin typeface="Calibri"/>
            </a:endParaRPr>
          </a:p>
        </p:txBody>
      </p:sp>
      <p:sp>
        <p:nvSpPr>
          <p:cNvPr id="80" name="PlaceHolder 3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2000" spc="-1" strike="noStrike">
              <a:solidFill>
                <a:srgbClr val="404040"/>
              </a:solidFill>
              <a:latin typeface="Calibri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2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2000" spc="-1" strike="noStrike">
              <a:solidFill>
                <a:srgbClr val="404040"/>
              </a:solidFill>
              <a:latin typeface="Calibri"/>
            </a:endParaRPr>
          </a:p>
        </p:txBody>
      </p:sp>
      <p:sp>
        <p:nvSpPr>
          <p:cNvPr id="83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2000" spc="-1" strike="noStrike">
              <a:solidFill>
                <a:srgbClr val="404040"/>
              </a:solidFill>
              <a:latin typeface="Calibri"/>
            </a:endParaRPr>
          </a:p>
        </p:txBody>
      </p:sp>
      <p:sp>
        <p:nvSpPr>
          <p:cNvPr id="84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2000" spc="-1" strike="noStrike">
              <a:solidFill>
                <a:srgbClr val="404040"/>
              </a:solidFill>
              <a:latin typeface="Calibri"/>
            </a:endParaRPr>
          </a:p>
        </p:txBody>
      </p:sp>
      <p:sp>
        <p:nvSpPr>
          <p:cNvPr id="85" name="PlaceHolder 5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2000" spc="-1" strike="noStrike">
              <a:solidFill>
                <a:srgbClr val="404040"/>
              </a:solidFill>
              <a:latin typeface="Calibri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7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2000" spc="-1" strike="noStrike">
              <a:solidFill>
                <a:srgbClr val="404040"/>
              </a:solidFill>
              <a:latin typeface="Calibri"/>
            </a:endParaRPr>
          </a:p>
        </p:txBody>
      </p:sp>
      <p:sp>
        <p:nvSpPr>
          <p:cNvPr id="88" name="PlaceHolder 3"/>
          <p:cNvSpPr>
            <a:spLocks noGrp="1"/>
          </p:cNvSpPr>
          <p:nvPr>
            <p:ph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2000" spc="-1" strike="noStrike">
              <a:solidFill>
                <a:srgbClr val="404040"/>
              </a:solidFill>
              <a:latin typeface="Calibri"/>
            </a:endParaRPr>
          </a:p>
        </p:txBody>
      </p:sp>
      <p:sp>
        <p:nvSpPr>
          <p:cNvPr id="89" name="PlaceHolder 4"/>
          <p:cNvSpPr>
            <a:spLocks noGrp="1"/>
          </p:cNvSpPr>
          <p:nvPr>
            <p:ph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2000" spc="-1" strike="noStrike">
              <a:solidFill>
                <a:srgbClr val="404040"/>
              </a:solidFill>
              <a:latin typeface="Calibri"/>
            </a:endParaRPr>
          </a:p>
        </p:txBody>
      </p:sp>
      <p:sp>
        <p:nvSpPr>
          <p:cNvPr id="90" name="PlaceHolder 5"/>
          <p:cNvSpPr>
            <a:spLocks noGrp="1"/>
          </p:cNvSpPr>
          <p:nvPr>
            <p:ph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2000" spc="-1" strike="noStrike">
              <a:solidFill>
                <a:srgbClr val="404040"/>
              </a:solidFill>
              <a:latin typeface="Calibri"/>
            </a:endParaRPr>
          </a:p>
        </p:txBody>
      </p:sp>
      <p:sp>
        <p:nvSpPr>
          <p:cNvPr id="91" name="PlaceHolder 6"/>
          <p:cNvSpPr>
            <a:spLocks noGrp="1"/>
          </p:cNvSpPr>
          <p:nvPr>
            <p:ph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2000" spc="-1" strike="noStrike">
              <a:solidFill>
                <a:srgbClr val="404040"/>
              </a:solidFill>
              <a:latin typeface="Calibri"/>
            </a:endParaRPr>
          </a:p>
        </p:txBody>
      </p:sp>
      <p:sp>
        <p:nvSpPr>
          <p:cNvPr id="92" name="PlaceHolder 7"/>
          <p:cNvSpPr>
            <a:spLocks noGrp="1"/>
          </p:cNvSpPr>
          <p:nvPr>
            <p:ph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2000" spc="-1" strike="noStrike">
              <a:solidFill>
                <a:srgbClr val="404040"/>
              </a:solidFill>
              <a:latin typeface="Calibri"/>
            </a:endParaRPr>
          </a:p>
        </p:txBody>
      </p:sp>
    </p:spTree>
  </p:cSld>
</p:sldLayout>
</file>

<file path=ppt/slideLayouts/slideLayout2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2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2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pt-BR" sz="3200" spc="-1" strike="noStrike">
              <a:latin typeface="Arial"/>
            </a:endParaRPr>
          </a:p>
        </p:txBody>
      </p:sp>
    </p:spTree>
  </p:cSld>
</p:sldLayout>
</file>

<file path=ppt/slideLayouts/slideLayout2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4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2000" spc="-1" strike="noStrike">
              <a:solidFill>
                <a:srgbClr val="404040"/>
              </a:solidFill>
              <a:latin typeface="Calibri"/>
            </a:endParaRPr>
          </a:p>
        </p:txBody>
      </p:sp>
    </p:spTree>
  </p:cSld>
</p:sldLayout>
</file>

<file path=ppt/slideLayouts/slideLayout2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6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2000" spc="-1" strike="noStrike">
              <a:solidFill>
                <a:srgbClr val="404040"/>
              </a:solidFill>
              <a:latin typeface="Calibri"/>
            </a:endParaRPr>
          </a:p>
        </p:txBody>
      </p:sp>
      <p:sp>
        <p:nvSpPr>
          <p:cNvPr id="107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2000" spc="-1" strike="noStrike">
              <a:solidFill>
                <a:srgbClr val="404040"/>
              </a:solidFill>
              <a:latin typeface="Calibri"/>
            </a:endParaRPr>
          </a:p>
        </p:txBody>
      </p:sp>
    </p:spTree>
  </p:cSld>
</p:sldLayout>
</file>

<file path=ppt/slideLayouts/slideLayout2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2000" spc="-1" strike="noStrike">
              <a:solidFill>
                <a:srgbClr val="404040"/>
              </a:solidFill>
              <a:latin typeface="Calibri"/>
            </a:endParaRPr>
          </a:p>
        </p:txBody>
      </p:sp>
    </p:spTree>
  </p:cSld>
</p:sldLayout>
</file>

<file path=ppt/slideLayouts/slideLayout3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pt-BR" sz="3200" spc="-1" strike="noStrike">
              <a:latin typeface="Arial"/>
            </a:endParaRPr>
          </a:p>
        </p:txBody>
      </p:sp>
    </p:spTree>
  </p:cSld>
</p:sldLayout>
</file>

<file path=ppt/slideLayouts/slideLayout3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1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2000" spc="-1" strike="noStrike">
              <a:solidFill>
                <a:srgbClr val="404040"/>
              </a:solidFill>
              <a:latin typeface="Calibri"/>
            </a:endParaRPr>
          </a:p>
        </p:txBody>
      </p:sp>
      <p:sp>
        <p:nvSpPr>
          <p:cNvPr id="112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2000" spc="-1" strike="noStrike">
              <a:solidFill>
                <a:srgbClr val="404040"/>
              </a:solidFill>
              <a:latin typeface="Calibri"/>
            </a:endParaRPr>
          </a:p>
        </p:txBody>
      </p:sp>
      <p:sp>
        <p:nvSpPr>
          <p:cNvPr id="113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2000" spc="-1" strike="noStrike">
              <a:solidFill>
                <a:srgbClr val="404040"/>
              </a:solidFill>
              <a:latin typeface="Calibri"/>
            </a:endParaRPr>
          </a:p>
        </p:txBody>
      </p:sp>
    </p:spTree>
  </p:cSld>
</p:sldLayout>
</file>

<file path=ppt/slideLayouts/slideLayout3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5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2000" spc="-1" strike="noStrike">
              <a:solidFill>
                <a:srgbClr val="404040"/>
              </a:solidFill>
              <a:latin typeface="Calibri"/>
            </a:endParaRPr>
          </a:p>
        </p:txBody>
      </p:sp>
      <p:sp>
        <p:nvSpPr>
          <p:cNvPr id="116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2000" spc="-1" strike="noStrike">
              <a:solidFill>
                <a:srgbClr val="404040"/>
              </a:solidFill>
              <a:latin typeface="Calibri"/>
            </a:endParaRPr>
          </a:p>
        </p:txBody>
      </p:sp>
      <p:sp>
        <p:nvSpPr>
          <p:cNvPr id="117" name="PlaceHolder 4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2000" spc="-1" strike="noStrike">
              <a:solidFill>
                <a:srgbClr val="404040"/>
              </a:solidFill>
              <a:latin typeface="Calibri"/>
            </a:endParaRPr>
          </a:p>
        </p:txBody>
      </p:sp>
    </p:spTree>
  </p:cSld>
</p:sldLayout>
</file>

<file path=ppt/slideLayouts/slideLayout3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9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2000" spc="-1" strike="noStrike">
              <a:solidFill>
                <a:srgbClr val="404040"/>
              </a:solidFill>
              <a:latin typeface="Calibri"/>
            </a:endParaRPr>
          </a:p>
        </p:txBody>
      </p:sp>
      <p:sp>
        <p:nvSpPr>
          <p:cNvPr id="120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2000" spc="-1" strike="noStrike">
              <a:solidFill>
                <a:srgbClr val="404040"/>
              </a:solidFill>
              <a:latin typeface="Calibri"/>
            </a:endParaRPr>
          </a:p>
        </p:txBody>
      </p:sp>
      <p:sp>
        <p:nvSpPr>
          <p:cNvPr id="121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2000" spc="-1" strike="noStrike">
              <a:solidFill>
                <a:srgbClr val="404040"/>
              </a:solidFill>
              <a:latin typeface="Calibri"/>
            </a:endParaRPr>
          </a:p>
        </p:txBody>
      </p:sp>
    </p:spTree>
  </p:cSld>
</p:sldLayout>
</file>

<file path=ppt/slideLayouts/slideLayout3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3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2000" spc="-1" strike="noStrike">
              <a:solidFill>
                <a:srgbClr val="404040"/>
              </a:solidFill>
              <a:latin typeface="Calibri"/>
            </a:endParaRPr>
          </a:p>
        </p:txBody>
      </p:sp>
      <p:sp>
        <p:nvSpPr>
          <p:cNvPr id="124" name="PlaceHolder 3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2000" spc="-1" strike="noStrike">
              <a:solidFill>
                <a:srgbClr val="404040"/>
              </a:solidFill>
              <a:latin typeface="Calibri"/>
            </a:endParaRPr>
          </a:p>
        </p:txBody>
      </p:sp>
    </p:spTree>
  </p:cSld>
</p:sldLayout>
</file>

<file path=ppt/slideLayouts/slideLayout3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6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2000" spc="-1" strike="noStrike">
              <a:solidFill>
                <a:srgbClr val="404040"/>
              </a:solidFill>
              <a:latin typeface="Calibri"/>
            </a:endParaRPr>
          </a:p>
        </p:txBody>
      </p:sp>
      <p:sp>
        <p:nvSpPr>
          <p:cNvPr id="127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2000" spc="-1" strike="noStrike">
              <a:solidFill>
                <a:srgbClr val="404040"/>
              </a:solidFill>
              <a:latin typeface="Calibri"/>
            </a:endParaRPr>
          </a:p>
        </p:txBody>
      </p:sp>
      <p:sp>
        <p:nvSpPr>
          <p:cNvPr id="128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2000" spc="-1" strike="noStrike">
              <a:solidFill>
                <a:srgbClr val="404040"/>
              </a:solidFill>
              <a:latin typeface="Calibri"/>
            </a:endParaRPr>
          </a:p>
        </p:txBody>
      </p:sp>
      <p:sp>
        <p:nvSpPr>
          <p:cNvPr id="129" name="PlaceHolder 5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2000" spc="-1" strike="noStrike">
              <a:solidFill>
                <a:srgbClr val="404040"/>
              </a:solidFill>
              <a:latin typeface="Calibri"/>
            </a:endParaRPr>
          </a:p>
        </p:txBody>
      </p:sp>
    </p:spTree>
  </p:cSld>
</p:sldLayout>
</file>

<file path=ppt/slideLayouts/slideLayout3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1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2000" spc="-1" strike="noStrike">
              <a:solidFill>
                <a:srgbClr val="404040"/>
              </a:solidFill>
              <a:latin typeface="Calibri"/>
            </a:endParaRPr>
          </a:p>
        </p:txBody>
      </p:sp>
      <p:sp>
        <p:nvSpPr>
          <p:cNvPr id="132" name="PlaceHolder 3"/>
          <p:cNvSpPr>
            <a:spLocks noGrp="1"/>
          </p:cNvSpPr>
          <p:nvPr>
            <p:ph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2000" spc="-1" strike="noStrike">
              <a:solidFill>
                <a:srgbClr val="404040"/>
              </a:solidFill>
              <a:latin typeface="Calibri"/>
            </a:endParaRPr>
          </a:p>
        </p:txBody>
      </p:sp>
      <p:sp>
        <p:nvSpPr>
          <p:cNvPr id="133" name="PlaceHolder 4"/>
          <p:cNvSpPr>
            <a:spLocks noGrp="1"/>
          </p:cNvSpPr>
          <p:nvPr>
            <p:ph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2000" spc="-1" strike="noStrike">
              <a:solidFill>
                <a:srgbClr val="404040"/>
              </a:solidFill>
              <a:latin typeface="Calibri"/>
            </a:endParaRPr>
          </a:p>
        </p:txBody>
      </p:sp>
      <p:sp>
        <p:nvSpPr>
          <p:cNvPr id="134" name="PlaceHolder 5"/>
          <p:cNvSpPr>
            <a:spLocks noGrp="1"/>
          </p:cNvSpPr>
          <p:nvPr>
            <p:ph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2000" spc="-1" strike="noStrike">
              <a:solidFill>
                <a:srgbClr val="404040"/>
              </a:solidFill>
              <a:latin typeface="Calibri"/>
            </a:endParaRPr>
          </a:p>
        </p:txBody>
      </p:sp>
      <p:sp>
        <p:nvSpPr>
          <p:cNvPr id="135" name="PlaceHolder 6"/>
          <p:cNvSpPr>
            <a:spLocks noGrp="1"/>
          </p:cNvSpPr>
          <p:nvPr>
            <p:ph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2000" spc="-1" strike="noStrike">
              <a:solidFill>
                <a:srgbClr val="404040"/>
              </a:solidFill>
              <a:latin typeface="Calibri"/>
            </a:endParaRPr>
          </a:p>
        </p:txBody>
      </p:sp>
      <p:sp>
        <p:nvSpPr>
          <p:cNvPr id="136" name="PlaceHolder 7"/>
          <p:cNvSpPr>
            <a:spLocks noGrp="1"/>
          </p:cNvSpPr>
          <p:nvPr>
            <p:ph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2000" spc="-1" strike="noStrike">
              <a:solidFill>
                <a:srgbClr val="404040"/>
              </a:solidFill>
              <a:latin typeface="Calibri"/>
            </a:endParaRPr>
          </a:p>
        </p:txBody>
      </p:sp>
    </p:spTree>
  </p:cSld>
</p:sldLayout>
</file>

<file path=ppt/slideLayouts/slideLayout3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3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5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pt-BR" sz="3200" spc="-1" strike="noStrike">
              <a:latin typeface="Arial"/>
            </a:endParaRPr>
          </a:p>
        </p:txBody>
      </p:sp>
    </p:spTree>
  </p:cSld>
</p:sldLayout>
</file>

<file path=ppt/slideLayouts/slideLayout3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7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2000" spc="-1" strike="noStrike">
              <a:solidFill>
                <a:srgbClr val="404040"/>
              </a:solidFill>
              <a:latin typeface="Calibri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2000" spc="-1" strike="noStrike">
              <a:solidFill>
                <a:srgbClr val="404040"/>
              </a:solidFill>
              <a:latin typeface="Calibri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2000" spc="-1" strike="noStrike">
              <a:solidFill>
                <a:srgbClr val="404040"/>
              </a:solidFill>
              <a:latin typeface="Calibri"/>
            </a:endParaRPr>
          </a:p>
        </p:txBody>
      </p:sp>
    </p:spTree>
  </p:cSld>
</p:sldLayout>
</file>

<file path=ppt/slideLayouts/slideLayout4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9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2000" spc="-1" strike="noStrike">
              <a:solidFill>
                <a:srgbClr val="404040"/>
              </a:solidFill>
              <a:latin typeface="Calibri"/>
            </a:endParaRPr>
          </a:p>
        </p:txBody>
      </p:sp>
      <p:sp>
        <p:nvSpPr>
          <p:cNvPr id="150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2000" spc="-1" strike="noStrike">
              <a:solidFill>
                <a:srgbClr val="404040"/>
              </a:solidFill>
              <a:latin typeface="Calibri"/>
            </a:endParaRPr>
          </a:p>
        </p:txBody>
      </p:sp>
    </p:spTree>
  </p:cSld>
</p:sldLayout>
</file>

<file path=ppt/slideLayouts/slideLayout4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4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pt-BR" sz="3200" spc="-1" strike="noStrike">
              <a:latin typeface="Arial"/>
            </a:endParaRPr>
          </a:p>
        </p:txBody>
      </p:sp>
    </p:spTree>
  </p:cSld>
</p:sldLayout>
</file>

<file path=ppt/slideLayouts/slideLayout4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4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2000" spc="-1" strike="noStrike">
              <a:solidFill>
                <a:srgbClr val="404040"/>
              </a:solidFill>
              <a:latin typeface="Calibri"/>
            </a:endParaRPr>
          </a:p>
        </p:txBody>
      </p:sp>
      <p:sp>
        <p:nvSpPr>
          <p:cNvPr id="155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2000" spc="-1" strike="noStrike">
              <a:solidFill>
                <a:srgbClr val="404040"/>
              </a:solidFill>
              <a:latin typeface="Calibri"/>
            </a:endParaRPr>
          </a:p>
        </p:txBody>
      </p:sp>
      <p:sp>
        <p:nvSpPr>
          <p:cNvPr id="156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2000" spc="-1" strike="noStrike">
              <a:solidFill>
                <a:srgbClr val="404040"/>
              </a:solidFill>
              <a:latin typeface="Calibri"/>
            </a:endParaRPr>
          </a:p>
        </p:txBody>
      </p:sp>
    </p:spTree>
  </p:cSld>
</p:sldLayout>
</file>

<file path=ppt/slideLayouts/slideLayout4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8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2000" spc="-1" strike="noStrike">
              <a:solidFill>
                <a:srgbClr val="404040"/>
              </a:solidFill>
              <a:latin typeface="Calibri"/>
            </a:endParaRPr>
          </a:p>
        </p:txBody>
      </p:sp>
      <p:sp>
        <p:nvSpPr>
          <p:cNvPr id="159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2000" spc="-1" strike="noStrike">
              <a:solidFill>
                <a:srgbClr val="404040"/>
              </a:solidFill>
              <a:latin typeface="Calibri"/>
            </a:endParaRPr>
          </a:p>
        </p:txBody>
      </p:sp>
      <p:sp>
        <p:nvSpPr>
          <p:cNvPr id="160" name="PlaceHolder 4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2000" spc="-1" strike="noStrike">
              <a:solidFill>
                <a:srgbClr val="404040"/>
              </a:solidFill>
              <a:latin typeface="Calibri"/>
            </a:endParaRPr>
          </a:p>
        </p:txBody>
      </p:sp>
    </p:spTree>
  </p:cSld>
</p:sldLayout>
</file>

<file path=ppt/slideLayouts/slideLayout4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2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2000" spc="-1" strike="noStrike">
              <a:solidFill>
                <a:srgbClr val="404040"/>
              </a:solidFill>
              <a:latin typeface="Calibri"/>
            </a:endParaRPr>
          </a:p>
        </p:txBody>
      </p:sp>
      <p:sp>
        <p:nvSpPr>
          <p:cNvPr id="163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2000" spc="-1" strike="noStrike">
              <a:solidFill>
                <a:srgbClr val="404040"/>
              </a:solidFill>
              <a:latin typeface="Calibri"/>
            </a:endParaRPr>
          </a:p>
        </p:txBody>
      </p:sp>
      <p:sp>
        <p:nvSpPr>
          <p:cNvPr id="164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2000" spc="-1" strike="noStrike">
              <a:solidFill>
                <a:srgbClr val="404040"/>
              </a:solidFill>
              <a:latin typeface="Calibri"/>
            </a:endParaRPr>
          </a:p>
        </p:txBody>
      </p:sp>
    </p:spTree>
  </p:cSld>
</p:sldLayout>
</file>

<file path=ppt/slideLayouts/slideLayout4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6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2000" spc="-1" strike="noStrike">
              <a:solidFill>
                <a:srgbClr val="404040"/>
              </a:solidFill>
              <a:latin typeface="Calibri"/>
            </a:endParaRPr>
          </a:p>
        </p:txBody>
      </p:sp>
      <p:sp>
        <p:nvSpPr>
          <p:cNvPr id="167" name="PlaceHolder 3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2000" spc="-1" strike="noStrike">
              <a:solidFill>
                <a:srgbClr val="404040"/>
              </a:solidFill>
              <a:latin typeface="Calibri"/>
            </a:endParaRPr>
          </a:p>
        </p:txBody>
      </p:sp>
    </p:spTree>
  </p:cSld>
</p:sldLayout>
</file>

<file path=ppt/slideLayouts/slideLayout4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9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2000" spc="-1" strike="noStrike">
              <a:solidFill>
                <a:srgbClr val="404040"/>
              </a:solidFill>
              <a:latin typeface="Calibri"/>
            </a:endParaRPr>
          </a:p>
        </p:txBody>
      </p:sp>
      <p:sp>
        <p:nvSpPr>
          <p:cNvPr id="170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2000" spc="-1" strike="noStrike">
              <a:solidFill>
                <a:srgbClr val="404040"/>
              </a:solidFill>
              <a:latin typeface="Calibri"/>
            </a:endParaRPr>
          </a:p>
        </p:txBody>
      </p:sp>
      <p:sp>
        <p:nvSpPr>
          <p:cNvPr id="171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2000" spc="-1" strike="noStrike">
              <a:solidFill>
                <a:srgbClr val="404040"/>
              </a:solidFill>
              <a:latin typeface="Calibri"/>
            </a:endParaRPr>
          </a:p>
        </p:txBody>
      </p:sp>
      <p:sp>
        <p:nvSpPr>
          <p:cNvPr id="172" name="PlaceHolder 5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2000" spc="-1" strike="noStrike">
              <a:solidFill>
                <a:srgbClr val="404040"/>
              </a:solidFill>
              <a:latin typeface="Calibri"/>
            </a:endParaRPr>
          </a:p>
        </p:txBody>
      </p:sp>
    </p:spTree>
  </p:cSld>
</p:sldLayout>
</file>

<file path=ppt/slideLayouts/slideLayout4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4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2000" spc="-1" strike="noStrike">
              <a:solidFill>
                <a:srgbClr val="404040"/>
              </a:solidFill>
              <a:latin typeface="Calibri"/>
            </a:endParaRPr>
          </a:p>
        </p:txBody>
      </p:sp>
      <p:sp>
        <p:nvSpPr>
          <p:cNvPr id="175" name="PlaceHolder 3"/>
          <p:cNvSpPr>
            <a:spLocks noGrp="1"/>
          </p:cNvSpPr>
          <p:nvPr>
            <p:ph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2000" spc="-1" strike="noStrike">
              <a:solidFill>
                <a:srgbClr val="404040"/>
              </a:solidFill>
              <a:latin typeface="Calibri"/>
            </a:endParaRPr>
          </a:p>
        </p:txBody>
      </p:sp>
      <p:sp>
        <p:nvSpPr>
          <p:cNvPr id="176" name="PlaceHolder 4"/>
          <p:cNvSpPr>
            <a:spLocks noGrp="1"/>
          </p:cNvSpPr>
          <p:nvPr>
            <p:ph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2000" spc="-1" strike="noStrike">
              <a:solidFill>
                <a:srgbClr val="404040"/>
              </a:solidFill>
              <a:latin typeface="Calibri"/>
            </a:endParaRPr>
          </a:p>
        </p:txBody>
      </p:sp>
      <p:sp>
        <p:nvSpPr>
          <p:cNvPr id="177" name="PlaceHolder 5"/>
          <p:cNvSpPr>
            <a:spLocks noGrp="1"/>
          </p:cNvSpPr>
          <p:nvPr>
            <p:ph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2000" spc="-1" strike="noStrike">
              <a:solidFill>
                <a:srgbClr val="404040"/>
              </a:solidFill>
              <a:latin typeface="Calibri"/>
            </a:endParaRPr>
          </a:p>
        </p:txBody>
      </p:sp>
      <p:sp>
        <p:nvSpPr>
          <p:cNvPr id="178" name="PlaceHolder 6"/>
          <p:cNvSpPr>
            <a:spLocks noGrp="1"/>
          </p:cNvSpPr>
          <p:nvPr>
            <p:ph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2000" spc="-1" strike="noStrike">
              <a:solidFill>
                <a:srgbClr val="404040"/>
              </a:solidFill>
              <a:latin typeface="Calibri"/>
            </a:endParaRPr>
          </a:p>
        </p:txBody>
      </p:sp>
      <p:sp>
        <p:nvSpPr>
          <p:cNvPr id="179" name="PlaceHolder 7"/>
          <p:cNvSpPr>
            <a:spLocks noGrp="1"/>
          </p:cNvSpPr>
          <p:nvPr>
            <p:ph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2000" spc="-1" strike="noStrike">
              <a:solidFill>
                <a:srgbClr val="404040"/>
              </a:solidFill>
              <a:latin typeface="Calibri"/>
            </a:endParaRPr>
          </a:p>
        </p:txBody>
      </p:sp>
    </p:spTree>
  </p:cSld>
</p:sldLayout>
</file>

<file path=ppt/slideLayouts/slideLayout4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5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9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pt-BR" sz="3200" spc="-1" strike="noStrike">
              <a:latin typeface="Arial"/>
            </a:endParaRPr>
          </a:p>
        </p:txBody>
      </p:sp>
    </p:spTree>
  </p:cSld>
</p:sldLayout>
</file>

<file path=ppt/slideLayouts/slideLayout5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1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2000" spc="-1" strike="noStrike">
              <a:solidFill>
                <a:srgbClr val="404040"/>
              </a:solidFill>
              <a:latin typeface="Calibri"/>
            </a:endParaRPr>
          </a:p>
        </p:txBody>
      </p:sp>
    </p:spTree>
  </p:cSld>
</p:sldLayout>
</file>

<file path=ppt/slideLayouts/slideLayout5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3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2000" spc="-1" strike="noStrike">
              <a:solidFill>
                <a:srgbClr val="404040"/>
              </a:solidFill>
              <a:latin typeface="Calibri"/>
            </a:endParaRPr>
          </a:p>
        </p:txBody>
      </p:sp>
      <p:sp>
        <p:nvSpPr>
          <p:cNvPr id="194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2000" spc="-1" strike="noStrike">
              <a:solidFill>
                <a:srgbClr val="404040"/>
              </a:solidFill>
              <a:latin typeface="Calibri"/>
            </a:endParaRPr>
          </a:p>
        </p:txBody>
      </p:sp>
    </p:spTree>
  </p:cSld>
</p:sldLayout>
</file>

<file path=ppt/slideLayouts/slideLayout5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5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pt-BR" sz="3200" spc="-1" strike="noStrike">
              <a:latin typeface="Arial"/>
            </a:endParaRPr>
          </a:p>
        </p:txBody>
      </p:sp>
    </p:spTree>
  </p:cSld>
</p:sldLayout>
</file>

<file path=ppt/slideLayouts/slideLayout5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8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2000" spc="-1" strike="noStrike">
              <a:solidFill>
                <a:srgbClr val="404040"/>
              </a:solidFill>
              <a:latin typeface="Calibri"/>
            </a:endParaRPr>
          </a:p>
        </p:txBody>
      </p:sp>
      <p:sp>
        <p:nvSpPr>
          <p:cNvPr id="199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2000" spc="-1" strike="noStrike">
              <a:solidFill>
                <a:srgbClr val="404040"/>
              </a:solidFill>
              <a:latin typeface="Calibri"/>
            </a:endParaRPr>
          </a:p>
        </p:txBody>
      </p:sp>
      <p:sp>
        <p:nvSpPr>
          <p:cNvPr id="200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2000" spc="-1" strike="noStrike">
              <a:solidFill>
                <a:srgbClr val="404040"/>
              </a:solidFill>
              <a:latin typeface="Calibri"/>
            </a:endParaRPr>
          </a:p>
        </p:txBody>
      </p:sp>
    </p:spTree>
  </p:cSld>
</p:sldLayout>
</file>

<file path=ppt/slideLayouts/slideLayout5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2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2000" spc="-1" strike="noStrike">
              <a:solidFill>
                <a:srgbClr val="404040"/>
              </a:solidFill>
              <a:latin typeface="Calibri"/>
            </a:endParaRPr>
          </a:p>
        </p:txBody>
      </p:sp>
      <p:sp>
        <p:nvSpPr>
          <p:cNvPr id="203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2000" spc="-1" strike="noStrike">
              <a:solidFill>
                <a:srgbClr val="404040"/>
              </a:solidFill>
              <a:latin typeface="Calibri"/>
            </a:endParaRPr>
          </a:p>
        </p:txBody>
      </p:sp>
      <p:sp>
        <p:nvSpPr>
          <p:cNvPr id="204" name="PlaceHolder 4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2000" spc="-1" strike="noStrike">
              <a:solidFill>
                <a:srgbClr val="404040"/>
              </a:solidFill>
              <a:latin typeface="Calibri"/>
            </a:endParaRPr>
          </a:p>
        </p:txBody>
      </p:sp>
    </p:spTree>
  </p:cSld>
</p:sldLayout>
</file>

<file path=ppt/slideLayouts/slideLayout5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6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2000" spc="-1" strike="noStrike">
              <a:solidFill>
                <a:srgbClr val="404040"/>
              </a:solidFill>
              <a:latin typeface="Calibri"/>
            </a:endParaRPr>
          </a:p>
        </p:txBody>
      </p:sp>
      <p:sp>
        <p:nvSpPr>
          <p:cNvPr id="207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2000" spc="-1" strike="noStrike">
              <a:solidFill>
                <a:srgbClr val="404040"/>
              </a:solidFill>
              <a:latin typeface="Calibri"/>
            </a:endParaRPr>
          </a:p>
        </p:txBody>
      </p:sp>
      <p:sp>
        <p:nvSpPr>
          <p:cNvPr id="208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2000" spc="-1" strike="noStrike">
              <a:solidFill>
                <a:srgbClr val="404040"/>
              </a:solidFill>
              <a:latin typeface="Calibri"/>
            </a:endParaRPr>
          </a:p>
        </p:txBody>
      </p:sp>
    </p:spTree>
  </p:cSld>
</p:sldLayout>
</file>

<file path=ppt/slideLayouts/slideLayout5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0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2000" spc="-1" strike="noStrike">
              <a:solidFill>
                <a:srgbClr val="404040"/>
              </a:solidFill>
              <a:latin typeface="Calibri"/>
            </a:endParaRPr>
          </a:p>
        </p:txBody>
      </p:sp>
      <p:sp>
        <p:nvSpPr>
          <p:cNvPr id="211" name="PlaceHolder 3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2000" spc="-1" strike="noStrike">
              <a:solidFill>
                <a:srgbClr val="404040"/>
              </a:solidFill>
              <a:latin typeface="Calibri"/>
            </a:endParaRPr>
          </a:p>
        </p:txBody>
      </p:sp>
    </p:spTree>
  </p:cSld>
</p:sldLayout>
</file>

<file path=ppt/slideLayouts/slideLayout5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3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2000" spc="-1" strike="noStrike">
              <a:solidFill>
                <a:srgbClr val="404040"/>
              </a:solidFill>
              <a:latin typeface="Calibri"/>
            </a:endParaRPr>
          </a:p>
        </p:txBody>
      </p:sp>
      <p:sp>
        <p:nvSpPr>
          <p:cNvPr id="214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2000" spc="-1" strike="noStrike">
              <a:solidFill>
                <a:srgbClr val="404040"/>
              </a:solidFill>
              <a:latin typeface="Calibri"/>
            </a:endParaRPr>
          </a:p>
        </p:txBody>
      </p:sp>
      <p:sp>
        <p:nvSpPr>
          <p:cNvPr id="215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2000" spc="-1" strike="noStrike">
              <a:solidFill>
                <a:srgbClr val="404040"/>
              </a:solidFill>
              <a:latin typeface="Calibri"/>
            </a:endParaRPr>
          </a:p>
        </p:txBody>
      </p:sp>
      <p:sp>
        <p:nvSpPr>
          <p:cNvPr id="216" name="PlaceHolder 5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2000" spc="-1" strike="noStrike">
              <a:solidFill>
                <a:srgbClr val="404040"/>
              </a:solidFill>
              <a:latin typeface="Calibri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pt-BR" sz="3200" spc="-1" strike="noStrike">
              <a:latin typeface="Arial"/>
            </a:endParaRPr>
          </a:p>
        </p:txBody>
      </p:sp>
    </p:spTree>
  </p:cSld>
</p:sldLayout>
</file>

<file path=ppt/slideLayouts/slideLayout6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8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2000" spc="-1" strike="noStrike">
              <a:solidFill>
                <a:srgbClr val="404040"/>
              </a:solidFill>
              <a:latin typeface="Calibri"/>
            </a:endParaRPr>
          </a:p>
        </p:txBody>
      </p:sp>
      <p:sp>
        <p:nvSpPr>
          <p:cNvPr id="219" name="PlaceHolder 3"/>
          <p:cNvSpPr>
            <a:spLocks noGrp="1"/>
          </p:cNvSpPr>
          <p:nvPr>
            <p:ph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2000" spc="-1" strike="noStrike">
              <a:solidFill>
                <a:srgbClr val="404040"/>
              </a:solidFill>
              <a:latin typeface="Calibri"/>
            </a:endParaRPr>
          </a:p>
        </p:txBody>
      </p:sp>
      <p:sp>
        <p:nvSpPr>
          <p:cNvPr id="220" name="PlaceHolder 4"/>
          <p:cNvSpPr>
            <a:spLocks noGrp="1"/>
          </p:cNvSpPr>
          <p:nvPr>
            <p:ph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2000" spc="-1" strike="noStrike">
              <a:solidFill>
                <a:srgbClr val="404040"/>
              </a:solidFill>
              <a:latin typeface="Calibri"/>
            </a:endParaRPr>
          </a:p>
        </p:txBody>
      </p:sp>
      <p:sp>
        <p:nvSpPr>
          <p:cNvPr id="221" name="PlaceHolder 5"/>
          <p:cNvSpPr>
            <a:spLocks noGrp="1"/>
          </p:cNvSpPr>
          <p:nvPr>
            <p:ph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2000" spc="-1" strike="noStrike">
              <a:solidFill>
                <a:srgbClr val="404040"/>
              </a:solidFill>
              <a:latin typeface="Calibri"/>
            </a:endParaRPr>
          </a:p>
        </p:txBody>
      </p:sp>
      <p:sp>
        <p:nvSpPr>
          <p:cNvPr id="222" name="PlaceHolder 6"/>
          <p:cNvSpPr>
            <a:spLocks noGrp="1"/>
          </p:cNvSpPr>
          <p:nvPr>
            <p:ph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2000" spc="-1" strike="noStrike">
              <a:solidFill>
                <a:srgbClr val="404040"/>
              </a:solidFill>
              <a:latin typeface="Calibri"/>
            </a:endParaRPr>
          </a:p>
        </p:txBody>
      </p:sp>
      <p:sp>
        <p:nvSpPr>
          <p:cNvPr id="223" name="PlaceHolder 7"/>
          <p:cNvSpPr>
            <a:spLocks noGrp="1"/>
          </p:cNvSpPr>
          <p:nvPr>
            <p:ph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2000" spc="-1" strike="noStrike">
              <a:solidFill>
                <a:srgbClr val="404040"/>
              </a:solidFill>
              <a:latin typeface="Calibri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2000" spc="-1" strike="noStrike">
              <a:solidFill>
                <a:srgbClr val="404040"/>
              </a:solidFill>
              <a:latin typeface="Calibri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2000" spc="-1" strike="noStrike">
              <a:solidFill>
                <a:srgbClr val="404040"/>
              </a:solidFill>
              <a:latin typeface="Calibri"/>
            </a:endParaRPr>
          </a:p>
        </p:txBody>
      </p:sp>
      <p:sp>
        <p:nvSpPr>
          <p:cNvPr id="23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2000" spc="-1" strike="noStrike">
              <a:solidFill>
                <a:srgbClr val="404040"/>
              </a:solidFill>
              <a:latin typeface="Calibri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2000" spc="-1" strike="noStrike">
              <a:solidFill>
                <a:srgbClr val="404040"/>
              </a:solidFill>
              <a:latin typeface="Calibri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2000" spc="-1" strike="noStrike">
              <a:solidFill>
                <a:srgbClr val="404040"/>
              </a:solidFill>
              <a:latin typeface="Calibri"/>
            </a:endParaRPr>
          </a:p>
        </p:txBody>
      </p:sp>
      <p:sp>
        <p:nvSpPr>
          <p:cNvPr id="27" name="PlaceHolder 4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2000" spc="-1" strike="noStrike">
              <a:solidFill>
                <a:srgbClr val="404040"/>
              </a:solidFill>
              <a:latin typeface="Calibri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2000" spc="-1" strike="noStrike">
              <a:solidFill>
                <a:srgbClr val="404040"/>
              </a:solidFill>
              <a:latin typeface="Calibri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2000" spc="-1" strike="noStrike">
              <a:solidFill>
                <a:srgbClr val="404040"/>
              </a:solidFill>
              <a:latin typeface="Calibri"/>
            </a:endParaRPr>
          </a:p>
        </p:txBody>
      </p:sp>
      <p:sp>
        <p:nvSpPr>
          <p:cNvPr id="31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2000" spc="-1" strike="noStrike">
              <a:solidFill>
                <a:srgbClr val="404040"/>
              </a:solidFill>
              <a:latin typeface="Calibri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8.xml"/><Relationship Id="rId6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0.xml"/><Relationship Id="rId8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4.xml"/><Relationship Id="rId12" Type="http://schemas.openxmlformats.org/officeDocument/2006/relationships/slideLayout" Target="../slideLayouts/slideLayout35.xml"/><Relationship Id="rId13" Type="http://schemas.openxmlformats.org/officeDocument/2006/relationships/slideLayout" Target="../slideLayouts/slideLayout36.xml"/>
</Relationships>
</file>

<file path=ppt/slideMasters/_rels/slideMaster4.xml.rels><?xml version="1.0" encoding="UTF-8"?>
<Relationships xmlns="http://schemas.openxmlformats.org/package/2006/relationships"><Relationship Id="rId1" Type="http://schemas.openxmlformats.org/officeDocument/2006/relationships/theme" Target="../theme/theme4.xml"/><Relationship Id="rId2" Type="http://schemas.openxmlformats.org/officeDocument/2006/relationships/slideLayout" Target="../slideLayouts/slideLayout37.xml"/><Relationship Id="rId3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9.xml"/><Relationship Id="rId5" Type="http://schemas.openxmlformats.org/officeDocument/2006/relationships/slideLayout" Target="../slideLayouts/slideLayout40.xml"/><Relationship Id="rId6" Type="http://schemas.openxmlformats.org/officeDocument/2006/relationships/slideLayout" Target="../slideLayouts/slideLayout41.xml"/><Relationship Id="rId7" Type="http://schemas.openxmlformats.org/officeDocument/2006/relationships/slideLayout" Target="../slideLayouts/slideLayout42.xml"/><Relationship Id="rId8" Type="http://schemas.openxmlformats.org/officeDocument/2006/relationships/slideLayout" Target="../slideLayouts/slideLayout43.xml"/><Relationship Id="rId9" Type="http://schemas.openxmlformats.org/officeDocument/2006/relationships/slideLayout" Target="../slideLayouts/slideLayout44.xml"/><Relationship Id="rId10" Type="http://schemas.openxmlformats.org/officeDocument/2006/relationships/slideLayout" Target="../slideLayouts/slideLayout45.xml"/><Relationship Id="rId11" Type="http://schemas.openxmlformats.org/officeDocument/2006/relationships/slideLayout" Target="../slideLayouts/slideLayout46.xml"/><Relationship Id="rId12" Type="http://schemas.openxmlformats.org/officeDocument/2006/relationships/slideLayout" Target="../slideLayouts/slideLayout47.xml"/><Relationship Id="rId13" Type="http://schemas.openxmlformats.org/officeDocument/2006/relationships/slideLayout" Target="../slideLayouts/slideLayout48.xml"/>
</Relationships>
</file>

<file path=ppt/slideMasters/_rels/slideMaster5.xml.rels><?xml version="1.0" encoding="UTF-8"?>
<Relationships xmlns="http://schemas.openxmlformats.org/package/2006/relationships"><Relationship Id="rId1" Type="http://schemas.openxmlformats.org/officeDocument/2006/relationships/theme" Target="../theme/theme5.xml"/><Relationship Id="rId2" Type="http://schemas.openxmlformats.org/officeDocument/2006/relationships/slideLayout" Target="../slideLayouts/slideLayout49.xml"/><Relationship Id="rId3" Type="http://schemas.openxmlformats.org/officeDocument/2006/relationships/slideLayout" Target="../slideLayouts/slideLayout50.xml"/><Relationship Id="rId4" Type="http://schemas.openxmlformats.org/officeDocument/2006/relationships/slideLayout" Target="../slideLayouts/slideLayout51.xml"/><Relationship Id="rId5" Type="http://schemas.openxmlformats.org/officeDocument/2006/relationships/slideLayout" Target="../slideLayouts/slideLayout52.xml"/><Relationship Id="rId6" Type="http://schemas.openxmlformats.org/officeDocument/2006/relationships/slideLayout" Target="../slideLayouts/slideLayout53.xml"/><Relationship Id="rId7" Type="http://schemas.openxmlformats.org/officeDocument/2006/relationships/slideLayout" Target="../slideLayouts/slideLayout54.xml"/><Relationship Id="rId8" Type="http://schemas.openxmlformats.org/officeDocument/2006/relationships/slideLayout" Target="../slideLayouts/slideLayout55.xml"/><Relationship Id="rId9" Type="http://schemas.openxmlformats.org/officeDocument/2006/relationships/slideLayout" Target="../slideLayouts/slideLayout56.xml"/><Relationship Id="rId10" Type="http://schemas.openxmlformats.org/officeDocument/2006/relationships/slideLayout" Target="../slideLayouts/slideLayout57.xml"/><Relationship Id="rId11" Type="http://schemas.openxmlformats.org/officeDocument/2006/relationships/slideLayout" Target="../slideLayouts/slideLayout58.xml"/><Relationship Id="rId12" Type="http://schemas.openxmlformats.org/officeDocument/2006/relationships/slideLayout" Target="../slideLayouts/slideLayout59.xml"/><Relationship Id="rId13" Type="http://schemas.openxmlformats.org/officeDocument/2006/relationships/slideLayout" Target="../slideLayouts/slideLayout60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Rectangle 6" hidden="1"/>
          <p:cNvSpPr/>
          <p:nvPr/>
        </p:nvSpPr>
        <p:spPr>
          <a:xfrm>
            <a:off x="0" y="6400800"/>
            <a:ext cx="12191760" cy="4568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" name="Rectangle 8" hidden="1"/>
          <p:cNvSpPr/>
          <p:nvPr/>
        </p:nvSpPr>
        <p:spPr>
          <a:xfrm>
            <a:off x="0" y="6334200"/>
            <a:ext cx="12191760" cy="662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" name="Straight Connector 9"/>
          <p:cNvSpPr/>
          <p:nvPr/>
        </p:nvSpPr>
        <p:spPr>
          <a:xfrm>
            <a:off x="1193400" y="1737720"/>
            <a:ext cx="9966960" cy="360"/>
          </a:xfrm>
          <a:prstGeom prst="line">
            <a:avLst/>
          </a:prstGeom>
          <a:ln w="6350">
            <a:solidFill>
              <a:srgbClr val="000000">
                <a:lumMod val="50000"/>
                <a:lumOff val="50000"/>
              </a:srgb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3" name="Rectangle 6"/>
          <p:cNvSpPr/>
          <p:nvPr/>
        </p:nvSpPr>
        <p:spPr>
          <a:xfrm>
            <a:off x="3240" y="6400800"/>
            <a:ext cx="12188520" cy="4568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" name="Rectangle 7"/>
          <p:cNvSpPr/>
          <p:nvPr/>
        </p:nvSpPr>
        <p:spPr>
          <a:xfrm>
            <a:off x="0" y="6334200"/>
            <a:ext cx="12188520" cy="637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1097280" y="758880"/>
            <a:ext cx="10058040" cy="356580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rmAutofit/>
          </a:bodyPr>
          <a:p>
            <a:pPr>
              <a:lnSpc>
                <a:spcPct val="85000"/>
              </a:lnSpc>
            </a:pPr>
            <a:r>
              <a:rPr b="0" lang="pt-BR" sz="8000" spc="-52" strike="noStrike">
                <a:solidFill>
                  <a:srgbClr val="262626"/>
                </a:solidFill>
                <a:latin typeface="Calibri Light"/>
              </a:rPr>
              <a:t>Clique para editar o título Mestre</a:t>
            </a:r>
            <a:endParaRPr b="0" lang="en-US" sz="8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dt"/>
          </p:nvPr>
        </p:nvSpPr>
        <p:spPr>
          <a:xfrm>
            <a:off x="1097280" y="6459840"/>
            <a:ext cx="247176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fld id="{D99A01F2-A08D-451E-B5F4-DEB853B89941}" type="datetime">
              <a:rPr b="0" lang="pt-BR" sz="900" spc="-1" strike="noStrike">
                <a:solidFill>
                  <a:srgbClr val="ffffff"/>
                </a:solidFill>
                <a:latin typeface="Calibri"/>
              </a:rPr>
              <a:t>30/06/22</a:t>
            </a:fld>
            <a:endParaRPr b="0" lang="pt-BR" sz="900" spc="-1" strike="noStrike">
              <a:latin typeface="Times New Roman"/>
            </a:endParaRPr>
          </a:p>
        </p:txBody>
      </p:sp>
      <p:sp>
        <p:nvSpPr>
          <p:cNvPr id="7" name="PlaceHolder 3"/>
          <p:cNvSpPr>
            <a:spLocks noGrp="1"/>
          </p:cNvSpPr>
          <p:nvPr>
            <p:ph type="ftr"/>
          </p:nvPr>
        </p:nvSpPr>
        <p:spPr>
          <a:xfrm>
            <a:off x="3686040" y="6459840"/>
            <a:ext cx="482256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endParaRPr b="0" lang="pt-BR" sz="2400" spc="-1" strike="noStrike">
              <a:latin typeface="Times New Roman"/>
            </a:endParaRPr>
          </a:p>
        </p:txBody>
      </p:sp>
      <p:sp>
        <p:nvSpPr>
          <p:cNvPr id="8" name="PlaceHolder 4"/>
          <p:cNvSpPr>
            <a:spLocks noGrp="1"/>
          </p:cNvSpPr>
          <p:nvPr>
            <p:ph type="sldNum"/>
          </p:nvPr>
        </p:nvSpPr>
        <p:spPr>
          <a:xfrm>
            <a:off x="9900360" y="6459840"/>
            <a:ext cx="131184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algn="r">
              <a:lnSpc>
                <a:spcPct val="100000"/>
              </a:lnSpc>
            </a:pPr>
            <a:fld id="{1E6B3850-2E2D-4993-911F-D4F5F980D571}" type="slidenum">
              <a:rPr b="0" lang="pt-BR" sz="1050" spc="-1" strike="noStrike">
                <a:solidFill>
                  <a:srgbClr val="ffffff"/>
                </a:solidFill>
                <a:latin typeface="Calibri"/>
              </a:rPr>
              <a:t>&lt;número&gt;</a:t>
            </a:fld>
            <a:endParaRPr b="0" lang="pt-BR" sz="1050" spc="-1" strike="noStrike">
              <a:latin typeface="Times New Roman"/>
            </a:endParaRPr>
          </a:p>
        </p:txBody>
      </p:sp>
      <p:sp>
        <p:nvSpPr>
          <p:cNvPr id="9" name="Straight Connector 8"/>
          <p:cNvSpPr/>
          <p:nvPr/>
        </p:nvSpPr>
        <p:spPr>
          <a:xfrm>
            <a:off x="1207440" y="4343400"/>
            <a:ext cx="9875520" cy="360"/>
          </a:xfrm>
          <a:prstGeom prst="line">
            <a:avLst/>
          </a:prstGeom>
          <a:ln w="6350">
            <a:solidFill>
              <a:srgbClr val="000000">
                <a:lumMod val="50000"/>
                <a:lumOff val="50000"/>
              </a:srgb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0" name="PlaceHolder 5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404040"/>
                </a:solidFill>
                <a:latin typeface="Calibri"/>
              </a:rPr>
              <a:t>Clique para editar o formato do texto da estrutura de tópicos</a:t>
            </a:r>
            <a:endParaRPr b="0" lang="en-US" sz="2000" spc="-1" strike="noStrike">
              <a:solidFill>
                <a:srgbClr val="404040"/>
              </a:solidFill>
              <a:latin typeface="Calibri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400" spc="-1" strike="noStrike">
                <a:solidFill>
                  <a:srgbClr val="404040"/>
                </a:solidFill>
                <a:latin typeface="Calibri"/>
              </a:rPr>
              <a:t>2.º nível da estrutura de tópicos</a:t>
            </a:r>
            <a:endParaRPr b="0" lang="en-US" sz="1400" spc="-1" strike="noStrike">
              <a:solidFill>
                <a:srgbClr val="404040"/>
              </a:solidFill>
              <a:latin typeface="Calibri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400" spc="-1" strike="noStrike">
                <a:solidFill>
                  <a:srgbClr val="404040"/>
                </a:solidFill>
                <a:latin typeface="Calibri"/>
              </a:rPr>
              <a:t>3.º nível da estrutura de tópicos</a:t>
            </a:r>
            <a:endParaRPr b="0" lang="en-US" sz="1400" spc="-1" strike="noStrike">
              <a:solidFill>
                <a:srgbClr val="404040"/>
              </a:solidFill>
              <a:latin typeface="Calibri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400" spc="-1" strike="noStrike">
                <a:solidFill>
                  <a:srgbClr val="404040"/>
                </a:solidFill>
                <a:latin typeface="Calibri"/>
              </a:rPr>
              <a:t>4.º nível da estrutura de tópicos</a:t>
            </a:r>
            <a:endParaRPr b="0" lang="en-US" sz="1400" spc="-1" strike="noStrike">
              <a:solidFill>
                <a:srgbClr val="404040"/>
              </a:solidFill>
              <a:latin typeface="Calibri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404040"/>
                </a:solidFill>
                <a:latin typeface="Calibri"/>
              </a:rPr>
              <a:t>5.º nível da estrutura de tópicos</a:t>
            </a:r>
            <a:endParaRPr b="0" lang="en-US" sz="2000" spc="-1" strike="noStrike">
              <a:solidFill>
                <a:srgbClr val="404040"/>
              </a:solidFill>
              <a:latin typeface="Calibri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404040"/>
                </a:solidFill>
                <a:latin typeface="Calibri"/>
              </a:rPr>
              <a:t>6.º nível da estrutura de tópicos</a:t>
            </a:r>
            <a:endParaRPr b="0" lang="en-US" sz="2000" spc="-1" strike="noStrike">
              <a:solidFill>
                <a:srgbClr val="404040"/>
              </a:solidFill>
              <a:latin typeface="Calibri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404040"/>
                </a:solidFill>
                <a:latin typeface="Calibri"/>
              </a:rPr>
              <a:t>7.º nível da estrutura de tópicos</a:t>
            </a:r>
            <a:endParaRPr b="0" lang="en-US" sz="2000" spc="-1" strike="noStrike">
              <a:solidFill>
                <a:srgbClr val="404040"/>
              </a:solidFill>
              <a:latin typeface="Calibri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Rectangle 6" hidden="1"/>
          <p:cNvSpPr/>
          <p:nvPr/>
        </p:nvSpPr>
        <p:spPr>
          <a:xfrm>
            <a:off x="0" y="6400800"/>
            <a:ext cx="12191760" cy="4568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8" name="Rectangle 8" hidden="1"/>
          <p:cNvSpPr/>
          <p:nvPr/>
        </p:nvSpPr>
        <p:spPr>
          <a:xfrm>
            <a:off x="0" y="6334200"/>
            <a:ext cx="12191760" cy="662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9" name="Straight Connector 9"/>
          <p:cNvSpPr/>
          <p:nvPr/>
        </p:nvSpPr>
        <p:spPr>
          <a:xfrm>
            <a:off x="1193400" y="1737720"/>
            <a:ext cx="9966960" cy="360"/>
          </a:xfrm>
          <a:prstGeom prst="line">
            <a:avLst/>
          </a:prstGeom>
          <a:ln w="6350">
            <a:solidFill>
              <a:srgbClr val="000000">
                <a:lumMod val="50000"/>
                <a:lumOff val="50000"/>
              </a:srgb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50" name="Rectangle 4"/>
          <p:cNvSpPr/>
          <p:nvPr/>
        </p:nvSpPr>
        <p:spPr>
          <a:xfrm>
            <a:off x="3240" y="6400800"/>
            <a:ext cx="12188520" cy="4568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51" name="Rectangle 5"/>
          <p:cNvSpPr/>
          <p:nvPr/>
        </p:nvSpPr>
        <p:spPr>
          <a:xfrm>
            <a:off x="0" y="6334200"/>
            <a:ext cx="12188520" cy="637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52" name="PlaceHolder 1"/>
          <p:cNvSpPr>
            <a:spLocks noGrp="1"/>
          </p:cNvSpPr>
          <p:nvPr>
            <p:ph type="dt"/>
          </p:nvPr>
        </p:nvSpPr>
        <p:spPr>
          <a:xfrm>
            <a:off x="1097280" y="6459840"/>
            <a:ext cx="247176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fld id="{DCCFA0FF-B8A4-4A29-B7FF-1742EADC2FEC}" type="datetime">
              <a:rPr b="0" lang="pt-BR" sz="900" spc="-1" strike="noStrike">
                <a:solidFill>
                  <a:srgbClr val="ffffff"/>
                </a:solidFill>
                <a:latin typeface="Calibri"/>
              </a:rPr>
              <a:t>30/06/22</a:t>
            </a:fld>
            <a:endParaRPr b="0" lang="pt-BR" sz="900" spc="-1" strike="noStrike">
              <a:latin typeface="Times New Roman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 type="ftr"/>
          </p:nvPr>
        </p:nvSpPr>
        <p:spPr>
          <a:xfrm>
            <a:off x="3686040" y="6459840"/>
            <a:ext cx="482256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endParaRPr b="0" lang="pt-BR" sz="2400" spc="-1" strike="noStrike">
              <a:latin typeface="Times New Roman"/>
            </a:endParaRPr>
          </a:p>
        </p:txBody>
      </p:sp>
      <p:sp>
        <p:nvSpPr>
          <p:cNvPr id="54" name="PlaceHolder 3"/>
          <p:cNvSpPr>
            <a:spLocks noGrp="1"/>
          </p:cNvSpPr>
          <p:nvPr>
            <p:ph type="sldNum"/>
          </p:nvPr>
        </p:nvSpPr>
        <p:spPr>
          <a:xfrm>
            <a:off x="9900360" y="6459840"/>
            <a:ext cx="131184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algn="r">
              <a:lnSpc>
                <a:spcPct val="100000"/>
              </a:lnSpc>
            </a:pPr>
            <a:fld id="{96266CB5-8B22-4BED-A63F-F1A54B528C5F}" type="slidenum">
              <a:rPr b="0" lang="pt-BR" sz="1050" spc="-1" strike="noStrike">
                <a:solidFill>
                  <a:srgbClr val="ffffff"/>
                </a:solidFill>
                <a:latin typeface="Calibri"/>
              </a:rPr>
              <a:t>&lt;número&gt;</a:t>
            </a:fld>
            <a:endParaRPr b="0" lang="pt-BR" sz="1050" spc="-1" strike="noStrike">
              <a:latin typeface="Times New Roman"/>
            </a:endParaRPr>
          </a:p>
        </p:txBody>
      </p:sp>
      <p:sp>
        <p:nvSpPr>
          <p:cNvPr id="55" name="PlaceHolder 4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r>
              <a:rPr b="0" lang="en-US" sz="1800" spc="-1" strike="noStrike">
                <a:solidFill>
                  <a:srgbClr val="000000"/>
                </a:solidFill>
                <a:latin typeface="Calibri"/>
              </a:rPr>
              <a:t>Clique para editar o formato do texto do título</a:t>
            </a: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6" name="PlaceHolder 5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404040"/>
                </a:solidFill>
                <a:latin typeface="Calibri"/>
              </a:rPr>
              <a:t>Clique para editar o formato do texto da estrutura de tópicos</a:t>
            </a:r>
            <a:endParaRPr b="0" lang="en-US" sz="2000" spc="-1" strike="noStrike">
              <a:solidFill>
                <a:srgbClr val="404040"/>
              </a:solidFill>
              <a:latin typeface="Calibri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400" spc="-1" strike="noStrike">
                <a:solidFill>
                  <a:srgbClr val="404040"/>
                </a:solidFill>
                <a:latin typeface="Calibri"/>
              </a:rPr>
              <a:t>2.º nível da estrutura de tópicos</a:t>
            </a:r>
            <a:endParaRPr b="0" lang="en-US" sz="1400" spc="-1" strike="noStrike">
              <a:solidFill>
                <a:srgbClr val="404040"/>
              </a:solidFill>
              <a:latin typeface="Calibri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400" spc="-1" strike="noStrike">
                <a:solidFill>
                  <a:srgbClr val="404040"/>
                </a:solidFill>
                <a:latin typeface="Calibri"/>
              </a:rPr>
              <a:t>3.º nível da estrutura de tópicos</a:t>
            </a:r>
            <a:endParaRPr b="0" lang="en-US" sz="1400" spc="-1" strike="noStrike">
              <a:solidFill>
                <a:srgbClr val="404040"/>
              </a:solidFill>
              <a:latin typeface="Calibri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400" spc="-1" strike="noStrike">
                <a:solidFill>
                  <a:srgbClr val="404040"/>
                </a:solidFill>
                <a:latin typeface="Calibri"/>
              </a:rPr>
              <a:t>4.º nível da estrutura de tópicos</a:t>
            </a:r>
            <a:endParaRPr b="0" lang="en-US" sz="1400" spc="-1" strike="noStrike">
              <a:solidFill>
                <a:srgbClr val="404040"/>
              </a:solidFill>
              <a:latin typeface="Calibri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404040"/>
                </a:solidFill>
                <a:latin typeface="Calibri"/>
              </a:rPr>
              <a:t>5.º nível da estrutura de tópicos</a:t>
            </a:r>
            <a:endParaRPr b="0" lang="en-US" sz="2000" spc="-1" strike="noStrike">
              <a:solidFill>
                <a:srgbClr val="404040"/>
              </a:solidFill>
              <a:latin typeface="Calibri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404040"/>
                </a:solidFill>
                <a:latin typeface="Calibri"/>
              </a:rPr>
              <a:t>6.º nível da estrutura de tópicos</a:t>
            </a:r>
            <a:endParaRPr b="0" lang="en-US" sz="2000" spc="-1" strike="noStrike">
              <a:solidFill>
                <a:srgbClr val="404040"/>
              </a:solidFill>
              <a:latin typeface="Calibri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404040"/>
                </a:solidFill>
                <a:latin typeface="Calibri"/>
              </a:rPr>
              <a:t>7.º nível da estrutura de tópicos</a:t>
            </a:r>
            <a:endParaRPr b="0" lang="en-US" sz="2000" spc="-1" strike="noStrike">
              <a:solidFill>
                <a:srgbClr val="404040"/>
              </a:solidFill>
              <a:latin typeface="Calibri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Rectangle 6"/>
          <p:cNvSpPr/>
          <p:nvPr/>
        </p:nvSpPr>
        <p:spPr>
          <a:xfrm>
            <a:off x="0" y="6400800"/>
            <a:ext cx="12191760" cy="4568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94" name="Rectangle 8"/>
          <p:cNvSpPr/>
          <p:nvPr/>
        </p:nvSpPr>
        <p:spPr>
          <a:xfrm>
            <a:off x="0" y="6334200"/>
            <a:ext cx="12191760" cy="662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95" name="Straight Connector 9"/>
          <p:cNvSpPr/>
          <p:nvPr/>
        </p:nvSpPr>
        <p:spPr>
          <a:xfrm>
            <a:off x="1193400" y="1737720"/>
            <a:ext cx="9966960" cy="360"/>
          </a:xfrm>
          <a:prstGeom prst="line">
            <a:avLst/>
          </a:prstGeom>
          <a:ln w="6350">
            <a:solidFill>
              <a:srgbClr val="000000">
                <a:lumMod val="50000"/>
                <a:lumOff val="50000"/>
              </a:srgb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96" name="PlaceHolder 1"/>
          <p:cNvSpPr>
            <a:spLocks noGrp="1"/>
          </p:cNvSpPr>
          <p:nvPr>
            <p:ph type="title"/>
          </p:nvPr>
        </p:nvSpPr>
        <p:spPr>
          <a:xfrm>
            <a:off x="1097280" y="286560"/>
            <a:ext cx="10058040" cy="145044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p>
            <a:pPr>
              <a:lnSpc>
                <a:spcPct val="85000"/>
              </a:lnSpc>
            </a:pPr>
            <a:r>
              <a:rPr b="0" lang="pt-BR" sz="4800" spc="-52" strike="noStrike">
                <a:solidFill>
                  <a:srgbClr val="404040"/>
                </a:solidFill>
                <a:latin typeface="Calibri Light"/>
              </a:rPr>
              <a:t>Clique para editar o título Mestre</a:t>
            </a:r>
            <a:endParaRPr b="0" lang="en-US" sz="4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7" name="PlaceHolder 2"/>
          <p:cNvSpPr>
            <a:spLocks noGrp="1"/>
          </p:cNvSpPr>
          <p:nvPr>
            <p:ph type="body"/>
          </p:nvPr>
        </p:nvSpPr>
        <p:spPr>
          <a:xfrm>
            <a:off x="1097280" y="1845720"/>
            <a:ext cx="10058040" cy="4023000"/>
          </a:xfrm>
          <a:prstGeom prst="rect">
            <a:avLst/>
          </a:prstGeom>
          <a:noFill/>
          <a:ln w="0">
            <a:noFill/>
          </a:ln>
        </p:spPr>
        <p:txBody>
          <a:bodyPr lIns="0" rIns="0" anchor="t">
            <a:noAutofit/>
          </a:bodyPr>
          <a:p>
            <a:pPr marL="91440" indent="-91440">
              <a:lnSpc>
                <a:spcPct val="90000"/>
              </a:lnSpc>
              <a:spcBef>
                <a:spcPts val="1199"/>
              </a:spcBef>
              <a:spcAft>
                <a:spcPts val="201"/>
              </a:spcAft>
              <a:buClr>
                <a:srgbClr val="99cb38"/>
              </a:buClr>
              <a:buFont typeface="Calibri"/>
              <a:buChar char=" "/>
            </a:pPr>
            <a:r>
              <a:rPr b="0" lang="pt-BR" sz="2000" spc="-1" strike="noStrike">
                <a:solidFill>
                  <a:srgbClr val="404040"/>
                </a:solidFill>
                <a:latin typeface="Calibri"/>
              </a:rPr>
              <a:t>Editar estilos de texto Mestre</a:t>
            </a:r>
            <a:endParaRPr b="0" lang="en-US" sz="2000" spc="-1" strike="noStrike">
              <a:solidFill>
                <a:srgbClr val="404040"/>
              </a:solidFill>
              <a:latin typeface="Calibri"/>
            </a:endParaRPr>
          </a:p>
          <a:p>
            <a:pPr lvl="1" marL="384120" indent="-182880">
              <a:lnSpc>
                <a:spcPct val="90000"/>
              </a:lnSpc>
              <a:spcBef>
                <a:spcPts val="201"/>
              </a:spcBef>
              <a:spcAft>
                <a:spcPts val="400"/>
              </a:spcAft>
              <a:buClr>
                <a:srgbClr val="99cb38"/>
              </a:buClr>
              <a:buFont typeface="Calibri"/>
              <a:buChar char="◦"/>
            </a:pPr>
            <a:r>
              <a:rPr b="0" lang="pt-BR" sz="1800" spc="-1" strike="noStrike">
                <a:solidFill>
                  <a:srgbClr val="404040"/>
                </a:solidFill>
                <a:latin typeface="Calibri"/>
              </a:rPr>
              <a:t>Segundo nível</a:t>
            </a:r>
            <a:endParaRPr b="0" lang="en-US" sz="1800" spc="-1" strike="noStrike">
              <a:solidFill>
                <a:srgbClr val="404040"/>
              </a:solidFill>
              <a:latin typeface="Calibri"/>
            </a:endParaRPr>
          </a:p>
          <a:p>
            <a:pPr lvl="2" marL="567000" indent="-182880">
              <a:lnSpc>
                <a:spcPct val="90000"/>
              </a:lnSpc>
              <a:spcBef>
                <a:spcPts val="201"/>
              </a:spcBef>
              <a:spcAft>
                <a:spcPts val="400"/>
              </a:spcAft>
              <a:buClr>
                <a:srgbClr val="99cb38"/>
              </a:buClr>
              <a:buFont typeface="Calibri"/>
              <a:buChar char="◦"/>
            </a:pPr>
            <a:r>
              <a:rPr b="0" lang="pt-BR" sz="1400" spc="-1" strike="noStrike">
                <a:solidFill>
                  <a:srgbClr val="404040"/>
                </a:solidFill>
                <a:latin typeface="Calibri"/>
              </a:rPr>
              <a:t>Terceiro nível</a:t>
            </a:r>
            <a:endParaRPr b="0" lang="en-US" sz="1400" spc="-1" strike="noStrike">
              <a:solidFill>
                <a:srgbClr val="404040"/>
              </a:solidFill>
              <a:latin typeface="Calibri"/>
            </a:endParaRPr>
          </a:p>
          <a:p>
            <a:pPr lvl="3" marL="749880" indent="-182880">
              <a:lnSpc>
                <a:spcPct val="90000"/>
              </a:lnSpc>
              <a:spcBef>
                <a:spcPts val="201"/>
              </a:spcBef>
              <a:spcAft>
                <a:spcPts val="400"/>
              </a:spcAft>
              <a:buClr>
                <a:srgbClr val="99cb38"/>
              </a:buClr>
              <a:buFont typeface="Calibri"/>
              <a:buChar char="◦"/>
            </a:pPr>
            <a:r>
              <a:rPr b="0" lang="pt-BR" sz="1400" spc="-1" strike="noStrike">
                <a:solidFill>
                  <a:srgbClr val="404040"/>
                </a:solidFill>
                <a:latin typeface="Calibri"/>
              </a:rPr>
              <a:t>Quarto nível</a:t>
            </a:r>
            <a:endParaRPr b="0" lang="en-US" sz="1400" spc="-1" strike="noStrike">
              <a:solidFill>
                <a:srgbClr val="404040"/>
              </a:solidFill>
              <a:latin typeface="Calibri"/>
            </a:endParaRPr>
          </a:p>
          <a:p>
            <a:pPr lvl="4" marL="932760" indent="-182880">
              <a:lnSpc>
                <a:spcPct val="90000"/>
              </a:lnSpc>
              <a:spcBef>
                <a:spcPts val="201"/>
              </a:spcBef>
              <a:spcAft>
                <a:spcPts val="400"/>
              </a:spcAft>
              <a:buClr>
                <a:srgbClr val="99cb38"/>
              </a:buClr>
              <a:buFont typeface="Calibri"/>
              <a:buChar char="◦"/>
            </a:pPr>
            <a:r>
              <a:rPr b="0" lang="pt-BR" sz="1400" spc="-1" strike="noStrike">
                <a:solidFill>
                  <a:srgbClr val="404040"/>
                </a:solidFill>
                <a:latin typeface="Calibri"/>
              </a:rPr>
              <a:t>Quinto nível</a:t>
            </a:r>
            <a:endParaRPr b="0" lang="en-US" sz="1400" spc="-1" strike="noStrike">
              <a:solidFill>
                <a:srgbClr val="404040"/>
              </a:solidFill>
              <a:latin typeface="Calibri"/>
            </a:endParaRPr>
          </a:p>
        </p:txBody>
      </p:sp>
      <p:sp>
        <p:nvSpPr>
          <p:cNvPr id="98" name="PlaceHolder 3"/>
          <p:cNvSpPr>
            <a:spLocks noGrp="1"/>
          </p:cNvSpPr>
          <p:nvPr>
            <p:ph type="dt"/>
          </p:nvPr>
        </p:nvSpPr>
        <p:spPr>
          <a:xfrm>
            <a:off x="1097280" y="6459840"/>
            <a:ext cx="247176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fld id="{5494FEFA-7CA7-45ED-890D-D5F921CFCBD3}" type="datetime">
              <a:rPr b="0" lang="pt-BR" sz="900" spc="-1" strike="noStrike">
                <a:solidFill>
                  <a:srgbClr val="ffffff"/>
                </a:solidFill>
                <a:latin typeface="Calibri"/>
              </a:rPr>
              <a:t>30/06/22</a:t>
            </a:fld>
            <a:endParaRPr b="0" lang="pt-BR" sz="900" spc="-1" strike="noStrike">
              <a:latin typeface="Times New Roman"/>
            </a:endParaRPr>
          </a:p>
        </p:txBody>
      </p:sp>
      <p:sp>
        <p:nvSpPr>
          <p:cNvPr id="99" name="PlaceHolder 4"/>
          <p:cNvSpPr>
            <a:spLocks noGrp="1"/>
          </p:cNvSpPr>
          <p:nvPr>
            <p:ph type="ftr"/>
          </p:nvPr>
        </p:nvSpPr>
        <p:spPr>
          <a:xfrm>
            <a:off x="3686040" y="6459840"/>
            <a:ext cx="482256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endParaRPr b="0" lang="pt-BR" sz="2400" spc="-1" strike="noStrike">
              <a:latin typeface="Times New Roman"/>
            </a:endParaRPr>
          </a:p>
        </p:txBody>
      </p:sp>
      <p:sp>
        <p:nvSpPr>
          <p:cNvPr id="100" name="PlaceHolder 5"/>
          <p:cNvSpPr>
            <a:spLocks noGrp="1"/>
          </p:cNvSpPr>
          <p:nvPr>
            <p:ph type="sldNum"/>
          </p:nvPr>
        </p:nvSpPr>
        <p:spPr>
          <a:xfrm>
            <a:off x="9900360" y="6459840"/>
            <a:ext cx="131184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algn="r">
              <a:lnSpc>
                <a:spcPct val="100000"/>
              </a:lnSpc>
            </a:pPr>
            <a:fld id="{FF84D6E1-932D-414F-B090-3613AE9D016F}" type="slidenum">
              <a:rPr b="0" lang="pt-BR" sz="1050" spc="-1" strike="noStrike">
                <a:solidFill>
                  <a:srgbClr val="ffffff"/>
                </a:solidFill>
                <a:latin typeface="Calibri"/>
              </a:rPr>
              <a:t>&lt;número&gt;</a:t>
            </a:fld>
            <a:endParaRPr b="0" lang="pt-BR" sz="105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  <p:sldLayoutId id="2147483686" r:id="rId13"/>
  </p:sldLayoutIdLst>
</p:sldMaster>
</file>

<file path=ppt/slideMasters/slideMaster4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gradFill rotWithShape="0">
          <a:gsLst>
            <a:gs pos="0">
              <a:srgbClr val="ffffff"/>
            </a:gs>
            <a:gs pos="100000">
              <a:srgbClr val="fafafa"/>
            </a:gs>
          </a:gsLst>
          <a:lin ang="540000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7" name="Group 8"/>
          <p:cNvGrpSpPr/>
          <p:nvPr/>
        </p:nvGrpSpPr>
        <p:grpSpPr>
          <a:xfrm>
            <a:off x="0" y="0"/>
            <a:ext cx="0" cy="0"/>
            <a:chOff x="0" y="0"/>
            <a:chExt cx="0" cy="0"/>
          </a:xfrm>
        </p:grpSpPr>
      </p:grpSp>
      <p:sp>
        <p:nvSpPr>
          <p:cNvPr id="138" name="PlaceHolder 1"/>
          <p:cNvSpPr>
            <a:spLocks noGrp="1"/>
          </p:cNvSpPr>
          <p:nvPr>
            <p:ph type="title"/>
          </p:nvPr>
        </p:nvSpPr>
        <p:spPr>
          <a:xfrm>
            <a:off x="839880" y="457200"/>
            <a:ext cx="3931920" cy="159984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p>
            <a:pPr>
              <a:lnSpc>
                <a:spcPct val="90000"/>
              </a:lnSpc>
            </a:pPr>
            <a:r>
              <a:rPr b="0" lang="pt-BR" sz="3200" spc="-1" strike="noStrike">
                <a:solidFill>
                  <a:srgbClr val="000000"/>
                </a:solidFill>
                <a:latin typeface="Calibri Light"/>
              </a:rPr>
              <a:t>Clique para editar o título mestre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9" name="PlaceHolder 2"/>
          <p:cNvSpPr>
            <a:spLocks noGrp="1"/>
          </p:cNvSpPr>
          <p:nvPr>
            <p:ph type="body"/>
          </p:nvPr>
        </p:nvSpPr>
        <p:spPr>
          <a:xfrm>
            <a:off x="5183280" y="987480"/>
            <a:ext cx="6171840" cy="48733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Clique para editar o formato do texto da estrutura de tópicos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2.º nível da estrutura de tópicos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3.º nível da estrutura de tópicos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4.º nível da estrutura de tópicos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5.º nível da estrutura de tópicos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6.º nível da estrutura de tópicos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7.º nível da estrutura de tópicos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0" name="PlaceHolder 3"/>
          <p:cNvSpPr>
            <a:spLocks noGrp="1"/>
          </p:cNvSpPr>
          <p:nvPr>
            <p:ph type="body"/>
          </p:nvPr>
        </p:nvSpPr>
        <p:spPr>
          <a:xfrm>
            <a:off x="839880" y="2057400"/>
            <a:ext cx="3931920" cy="381132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pt-BR" sz="1600" spc="-1" strike="noStrike">
                <a:solidFill>
                  <a:srgbClr val="000000"/>
                </a:solidFill>
                <a:latin typeface="Calibri"/>
              </a:rPr>
              <a:t>Editar estilos de texto Mestre</a:t>
            </a:r>
            <a:endParaRPr b="0" lang="en-US" sz="1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1" name="PlaceHolder 4"/>
          <p:cNvSpPr>
            <a:spLocks noGrp="1"/>
          </p:cNvSpPr>
          <p:nvPr>
            <p:ph type="dt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fld id="{69047D64-BA38-424B-B2A2-60EAC04367EE}" type="datetime">
              <a:rPr b="0" lang="pt-BR" sz="1200" spc="-1" strike="noStrike">
                <a:solidFill>
                  <a:srgbClr val="8b8b8b"/>
                </a:solidFill>
                <a:latin typeface="Calibri"/>
              </a:rPr>
              <a:t>30/06/22</a:t>
            </a:fld>
            <a:endParaRPr b="0" lang="pt-BR" sz="1200" spc="-1" strike="noStrike">
              <a:latin typeface="Times New Roman"/>
            </a:endParaRPr>
          </a:p>
        </p:txBody>
      </p:sp>
      <p:sp>
        <p:nvSpPr>
          <p:cNvPr id="142" name="PlaceHolder 5"/>
          <p:cNvSpPr>
            <a:spLocks noGrp="1"/>
          </p:cNvSpPr>
          <p:nvPr>
            <p:ph type="ftr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endParaRPr b="0" lang="pt-BR" sz="2400" spc="-1" strike="noStrike">
              <a:latin typeface="Times New Roman"/>
            </a:endParaRPr>
          </a:p>
        </p:txBody>
      </p:sp>
      <p:sp>
        <p:nvSpPr>
          <p:cNvPr id="143" name="PlaceHolder 6"/>
          <p:cNvSpPr>
            <a:spLocks noGrp="1"/>
          </p:cNvSpPr>
          <p:nvPr>
            <p:ph type="sldNum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algn="r">
              <a:lnSpc>
                <a:spcPct val="100000"/>
              </a:lnSpc>
            </a:pPr>
            <a:fld id="{28DF5CF3-8832-4A5F-9CE4-FB079C77AFF1}" type="slidenum">
              <a:rPr b="0" lang="pt-BR" sz="1200" spc="-1" strike="noStrike">
                <a:solidFill>
                  <a:srgbClr val="8b8b8b"/>
                </a:solidFill>
                <a:latin typeface="Calibri"/>
              </a:rPr>
              <a:t>&lt;número&gt;</a:t>
            </a:fld>
            <a:endParaRPr b="0" lang="pt-BR" sz="12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  <p:sldLayoutId id="2147483699" r:id="rId13"/>
  </p:sldLayoutIdLst>
</p:sldMaster>
</file>

<file path=ppt/slideMasters/slideMaster5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Rectangle 6"/>
          <p:cNvSpPr/>
          <p:nvPr/>
        </p:nvSpPr>
        <p:spPr>
          <a:xfrm>
            <a:off x="0" y="6400800"/>
            <a:ext cx="12191760" cy="4568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81" name="Rectangle 8"/>
          <p:cNvSpPr/>
          <p:nvPr/>
        </p:nvSpPr>
        <p:spPr>
          <a:xfrm>
            <a:off x="0" y="6334200"/>
            <a:ext cx="12191760" cy="662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82" name="Straight Connector 9"/>
          <p:cNvSpPr/>
          <p:nvPr/>
        </p:nvSpPr>
        <p:spPr>
          <a:xfrm>
            <a:off x="1193400" y="1737720"/>
            <a:ext cx="9966960" cy="360"/>
          </a:xfrm>
          <a:prstGeom prst="line">
            <a:avLst/>
          </a:prstGeom>
          <a:ln w="6350">
            <a:solidFill>
              <a:srgbClr val="000000">
                <a:lumMod val="50000"/>
                <a:lumOff val="50000"/>
              </a:srgb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83" name="PlaceHolder 1"/>
          <p:cNvSpPr>
            <a:spLocks noGrp="1"/>
          </p:cNvSpPr>
          <p:nvPr>
            <p:ph type="title"/>
          </p:nvPr>
        </p:nvSpPr>
        <p:spPr>
          <a:xfrm>
            <a:off x="1097280" y="286560"/>
            <a:ext cx="10058040" cy="1450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p>
            <a:r>
              <a:rPr b="0" lang="en-US" sz="4400" spc="-1" strike="noStrike">
                <a:solidFill>
                  <a:srgbClr val="000000"/>
                </a:solidFill>
                <a:latin typeface="Calibri"/>
              </a:rPr>
              <a:t>Clique para editar o formato do texto do título</a:t>
            </a:r>
            <a:endParaRPr b="0" lang="en-US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4" name="PlaceHolder 2"/>
          <p:cNvSpPr>
            <a:spLocks noGrp="1"/>
          </p:cNvSpPr>
          <p:nvPr>
            <p:ph type="ftr"/>
          </p:nvPr>
        </p:nvSpPr>
        <p:spPr>
          <a:xfrm>
            <a:off x="3686040" y="6459840"/>
            <a:ext cx="4822560" cy="3646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pt-BR" sz="2400" spc="-1" strike="noStrike">
              <a:latin typeface="Times New Roman"/>
            </a:endParaRPr>
          </a:p>
        </p:txBody>
      </p:sp>
      <p:sp>
        <p:nvSpPr>
          <p:cNvPr id="185" name="PlaceHolder 3"/>
          <p:cNvSpPr>
            <a:spLocks noGrp="1"/>
          </p:cNvSpPr>
          <p:nvPr>
            <p:ph type="dt"/>
          </p:nvPr>
        </p:nvSpPr>
        <p:spPr>
          <a:xfrm>
            <a:off x="1097280" y="6459840"/>
            <a:ext cx="2471760" cy="3646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>
              <a:lnSpc>
                <a:spcPct val="100000"/>
              </a:lnSpc>
            </a:pPr>
            <a:fld id="{572C6CB4-12EE-4503-B1C0-204052E8E0A0}" type="datetime">
              <a:rPr b="0" lang="en-US" sz="900" spc="-1" strike="noStrike">
                <a:solidFill>
                  <a:srgbClr val="8b8b8b"/>
                </a:solidFill>
                <a:latin typeface="Calibri"/>
              </a:rPr>
              <a:t>6/30/22</a:t>
            </a:fld>
            <a:endParaRPr b="0" lang="pt-BR" sz="900" spc="-1" strike="noStrike">
              <a:latin typeface="Times New Roman"/>
            </a:endParaRPr>
          </a:p>
        </p:txBody>
      </p:sp>
      <p:sp>
        <p:nvSpPr>
          <p:cNvPr id="186" name="PlaceHolder 4"/>
          <p:cNvSpPr>
            <a:spLocks noGrp="1"/>
          </p:cNvSpPr>
          <p:nvPr>
            <p:ph type="sldNum"/>
          </p:nvPr>
        </p:nvSpPr>
        <p:spPr>
          <a:xfrm>
            <a:off x="9900360" y="6459840"/>
            <a:ext cx="1311840" cy="3646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r">
              <a:lnSpc>
                <a:spcPct val="100000"/>
              </a:lnSpc>
            </a:pPr>
            <a:fld id="{CB89EF1B-BCF2-4298-ADDA-02C233718287}" type="slidenum">
              <a:rPr b="0" lang="pt-BR" sz="1050" spc="-1" strike="noStrike">
                <a:solidFill>
                  <a:srgbClr val="ffffff"/>
                </a:solidFill>
                <a:latin typeface="Calibri"/>
              </a:rPr>
              <a:t>&lt;número&gt;</a:t>
            </a:fld>
            <a:endParaRPr b="0" lang="pt-BR" sz="1050" spc="-1" strike="noStrike">
              <a:latin typeface="Times New Roman"/>
            </a:endParaRPr>
          </a:p>
        </p:txBody>
      </p:sp>
      <p:sp>
        <p:nvSpPr>
          <p:cNvPr id="187" name="PlaceHolder 5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404040"/>
                </a:solidFill>
                <a:latin typeface="Calibri"/>
              </a:rPr>
              <a:t>Clique para editar o formato do texto da estrutura de tópicos</a:t>
            </a:r>
            <a:endParaRPr b="0" lang="en-US" sz="2000" spc="-1" strike="noStrike">
              <a:solidFill>
                <a:srgbClr val="404040"/>
              </a:solidFill>
              <a:latin typeface="Calibri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400" spc="-1" strike="noStrike">
                <a:solidFill>
                  <a:srgbClr val="404040"/>
                </a:solidFill>
                <a:latin typeface="Calibri"/>
              </a:rPr>
              <a:t>2.º nível da estrutura de tópicos</a:t>
            </a:r>
            <a:endParaRPr b="0" lang="en-US" sz="1400" spc="-1" strike="noStrike">
              <a:solidFill>
                <a:srgbClr val="404040"/>
              </a:solidFill>
              <a:latin typeface="Calibri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400" spc="-1" strike="noStrike">
                <a:solidFill>
                  <a:srgbClr val="404040"/>
                </a:solidFill>
                <a:latin typeface="Calibri"/>
              </a:rPr>
              <a:t>3.º nível da estrutura de tópicos</a:t>
            </a:r>
            <a:endParaRPr b="0" lang="en-US" sz="1400" spc="-1" strike="noStrike">
              <a:solidFill>
                <a:srgbClr val="404040"/>
              </a:solidFill>
              <a:latin typeface="Calibri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400" spc="-1" strike="noStrike">
                <a:solidFill>
                  <a:srgbClr val="404040"/>
                </a:solidFill>
                <a:latin typeface="Calibri"/>
              </a:rPr>
              <a:t>4.º nível da estrutura de tópicos</a:t>
            </a:r>
            <a:endParaRPr b="0" lang="en-US" sz="1400" spc="-1" strike="noStrike">
              <a:solidFill>
                <a:srgbClr val="404040"/>
              </a:solidFill>
              <a:latin typeface="Calibri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404040"/>
                </a:solidFill>
                <a:latin typeface="Calibri"/>
              </a:rPr>
              <a:t>5.º nível da estrutura de tópicos</a:t>
            </a:r>
            <a:endParaRPr b="0" lang="en-US" sz="2000" spc="-1" strike="noStrike">
              <a:solidFill>
                <a:srgbClr val="404040"/>
              </a:solidFill>
              <a:latin typeface="Calibri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404040"/>
                </a:solidFill>
                <a:latin typeface="Calibri"/>
              </a:rPr>
              <a:t>6.º nível da estrutura de tópicos</a:t>
            </a:r>
            <a:endParaRPr b="0" lang="en-US" sz="2000" spc="-1" strike="noStrike">
              <a:solidFill>
                <a:srgbClr val="404040"/>
              </a:solidFill>
              <a:latin typeface="Calibri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404040"/>
                </a:solidFill>
                <a:latin typeface="Calibri"/>
              </a:rPr>
              <a:t>7.º nível da estrutura de tópicos</a:t>
            </a:r>
            <a:endParaRPr b="0" lang="en-US" sz="2000" spc="-1" strike="noStrike">
              <a:solidFill>
                <a:srgbClr val="404040"/>
              </a:solidFill>
              <a:latin typeface="Calibri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  <p:sldLayoutId id="2147483711" r:id="rId12"/>
    <p:sldLayoutId id="2147483712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diagramData" Target="../diagrams/data3.xml"/><Relationship Id="rId2" Type="http://schemas.openxmlformats.org/officeDocument/2006/relationships/diagramLayout" Target="../diagrams/layout3.xml"/><Relationship Id="rId3" Type="http://schemas.openxmlformats.org/officeDocument/2006/relationships/diagramQuickStyle" Target="../diagrams/quickStyle3.xml"/><Relationship Id="rId4" Type="http://schemas.openxmlformats.org/officeDocument/2006/relationships/diagramColors" Target="../diagrams/colors3.xml"/><Relationship Id="rId5" Type="http://schemas.microsoft.com/office/2007/relationships/diagramDrawing" Target="../diagrams/drawing3.xml"/><Relationship Id="rId6" Type="http://schemas.openxmlformats.org/officeDocument/2006/relationships/slideLayout" Target="../slideLayouts/slideLayout13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25.xml"/><Relationship Id="rId3" Type="http://schemas.openxmlformats.org/officeDocument/2006/relationships/notesSlide" Target="../notesSlides/notesSlide13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image" Target="../media/image3.png"/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6" Type="http://schemas.openxmlformats.org/officeDocument/2006/relationships/image" Target="../media/image7.png"/><Relationship Id="rId7" Type="http://schemas.openxmlformats.org/officeDocument/2006/relationships/image" Target="../media/image8.png"/><Relationship Id="rId8" Type="http://schemas.openxmlformats.org/officeDocument/2006/relationships/slideLayout" Target="../slideLayouts/slideLayout13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notesSlide" Target="../notesSlides/notesSlide16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image" Target="../media/image9.jpeg"/><Relationship Id="rId2" Type="http://schemas.openxmlformats.org/officeDocument/2006/relationships/slideLayout" Target="../slideLayouts/slideLayout13.xml"/><Relationship Id="rId3" Type="http://schemas.openxmlformats.org/officeDocument/2006/relationships/notesSlide" Target="../notesSlides/notesSlide17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image" Target="../media/image10.png"/><Relationship Id="rId2" Type="http://schemas.openxmlformats.org/officeDocument/2006/relationships/slideLayout" Target="../slideLayouts/slideLayout37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image" Target="../media/image11.png"/><Relationship Id="rId2" Type="http://schemas.openxmlformats.org/officeDocument/2006/relationships/image" Target="../media/image12.png"/><Relationship Id="rId3" Type="http://schemas.openxmlformats.org/officeDocument/2006/relationships/slideLayout" Target="../slideLayouts/slideLayout37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image" Target="../media/image13.png"/><Relationship Id="rId2" Type="http://schemas.openxmlformats.org/officeDocument/2006/relationships/image" Target="../media/image14.png"/><Relationship Id="rId3" Type="http://schemas.openxmlformats.org/officeDocument/2006/relationships/image" Target="../media/image15.png"/><Relationship Id="rId4" Type="http://schemas.openxmlformats.org/officeDocument/2006/relationships/slideLayout" Target="../slideLayouts/slideLayout37.xml"/>
</Relationships>
</file>

<file path=ppt/slides/_rels/slide2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_rels/slide22.xml.rels><?xml version="1.0" encoding="UTF-8"?>
<Relationships xmlns="http://schemas.openxmlformats.org/package/2006/relationships"><Relationship Id="rId1" Type="http://schemas.openxmlformats.org/officeDocument/2006/relationships/image" Target="../media/image16.png"/><Relationship Id="rId2" Type="http://schemas.openxmlformats.org/officeDocument/2006/relationships/image" Target="../media/image17.png"/><Relationship Id="rId3" Type="http://schemas.openxmlformats.org/officeDocument/2006/relationships/hyperlink" Target="https://aplicacoes.mds.gov.br/prontuario" TargetMode="External"/><Relationship Id="rId4" Type="http://schemas.openxmlformats.org/officeDocument/2006/relationships/slideLayout" Target="../slideLayouts/slideLayout49.xml"/>
</Relationships>
</file>

<file path=ppt/slides/_rels/slide23.xml.rels><?xml version="1.0" encoding="UTF-8"?>
<Relationships xmlns="http://schemas.openxmlformats.org/package/2006/relationships"><Relationship Id="rId1" Type="http://schemas.openxmlformats.org/officeDocument/2006/relationships/image" Target="../media/image18.jpeg"/><Relationship Id="rId2" Type="http://schemas.openxmlformats.org/officeDocument/2006/relationships/slideLayout" Target="../slideLayouts/slideLayout25.xml"/><Relationship Id="rId3" Type="http://schemas.openxmlformats.org/officeDocument/2006/relationships/notesSlide" Target="../notesSlides/notesSlide23.xml"/>
</Relationships>
</file>

<file path=ppt/slides/_rels/slide24.xml.rels><?xml version="1.0" encoding="UTF-8"?>
<Relationships xmlns="http://schemas.openxmlformats.org/package/2006/relationships"><Relationship Id="rId1" Type="http://schemas.openxmlformats.org/officeDocument/2006/relationships/image" Target="../media/image19.jpeg"/><Relationship Id="rId2" Type="http://schemas.openxmlformats.org/officeDocument/2006/relationships/slideLayout" Target="../slideLayouts/slideLayout25.xml"/><Relationship Id="rId3" Type="http://schemas.openxmlformats.org/officeDocument/2006/relationships/notesSlide" Target="../notesSlides/notesSlide24.xml"/>
</Relationships>
</file>

<file path=ppt/slides/_rels/slide25.xml.rels><?xml version="1.0" encoding="UTF-8"?>
<Relationships xmlns="http://schemas.openxmlformats.org/package/2006/relationships"><Relationship Id="rId1" Type="http://schemas.openxmlformats.org/officeDocument/2006/relationships/image" Target="../media/image20.png"/><Relationship Id="rId2" Type="http://schemas.openxmlformats.org/officeDocument/2006/relationships/image" Target="../media/image21.png"/><Relationship Id="rId3" Type="http://schemas.openxmlformats.org/officeDocument/2006/relationships/slideLayout" Target="../slideLayouts/slideLayout25.xml"/><Relationship Id="rId4" Type="http://schemas.openxmlformats.org/officeDocument/2006/relationships/notesSlide" Target="../notesSlides/notesSlide25.xml"/>
</Relationships>
</file>

<file path=ppt/slides/_rels/slide26.xml.rels><?xml version="1.0" encoding="UTF-8"?>
<Relationships xmlns="http://schemas.openxmlformats.org/package/2006/relationships"><Relationship Id="rId1" Type="http://schemas.openxmlformats.org/officeDocument/2006/relationships/image" Target="../media/image22.png"/><Relationship Id="rId2" Type="http://schemas.openxmlformats.org/officeDocument/2006/relationships/slideLayout" Target="../slideLayouts/slideLayout25.xml"/><Relationship Id="rId3" Type="http://schemas.openxmlformats.org/officeDocument/2006/relationships/notesSlide" Target="../notesSlides/notesSlide26.xml"/>
</Relationships>
</file>

<file path=ppt/slides/_rels/slide27.xml.rels><?xml version="1.0" encoding="UTF-8"?>
<Relationships xmlns="http://schemas.openxmlformats.org/package/2006/relationships"><Relationship Id="rId1" Type="http://schemas.openxmlformats.org/officeDocument/2006/relationships/image" Target="../media/image23.png"/><Relationship Id="rId2" Type="http://schemas.openxmlformats.org/officeDocument/2006/relationships/slideLayout" Target="../slideLayouts/slideLayout25.xml"/><Relationship Id="rId3" Type="http://schemas.openxmlformats.org/officeDocument/2006/relationships/notesSlide" Target="../notesSlides/notesSlide27.xml"/>
</Relationships>
</file>

<file path=ppt/slides/_rels/slide28.xml.rels><?xml version="1.0" encoding="UTF-8"?>
<Relationships xmlns="http://schemas.openxmlformats.org/package/2006/relationships"><Relationship Id="rId1" Type="http://schemas.openxmlformats.org/officeDocument/2006/relationships/image" Target="../media/image24.png"/><Relationship Id="rId2" Type="http://schemas.openxmlformats.org/officeDocument/2006/relationships/slideLayout" Target="../slideLayouts/slideLayout25.xml"/><Relationship Id="rId3" Type="http://schemas.openxmlformats.org/officeDocument/2006/relationships/notesSlide" Target="../notesSlides/notesSlide28.xml"/>
</Relationships>
</file>

<file path=ppt/slides/_rels/slide29.xml.rels><?xml version="1.0" encoding="UTF-8"?>
<Relationships xmlns="http://schemas.openxmlformats.org/package/2006/relationships"><Relationship Id="rId1" Type="http://schemas.openxmlformats.org/officeDocument/2006/relationships/image" Target="../media/image25.png"/><Relationship Id="rId2" Type="http://schemas.openxmlformats.org/officeDocument/2006/relationships/slideLayout" Target="../slideLayouts/slideLayout25.xml"/><Relationship Id="rId3" Type="http://schemas.openxmlformats.org/officeDocument/2006/relationships/notesSlide" Target="../notesSlides/notesSlide29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30.xml.rels><?xml version="1.0" encoding="UTF-8"?>
<Relationships xmlns="http://schemas.openxmlformats.org/package/2006/relationships"><Relationship Id="rId1" Type="http://schemas.openxmlformats.org/officeDocument/2006/relationships/image" Target="../media/image26.png"/><Relationship Id="rId2" Type="http://schemas.openxmlformats.org/officeDocument/2006/relationships/slideLayout" Target="../slideLayouts/slideLayout25.xml"/><Relationship Id="rId3" Type="http://schemas.openxmlformats.org/officeDocument/2006/relationships/notesSlide" Target="../notesSlides/notesSlide30.xml"/>
</Relationships>
</file>

<file path=ppt/slides/_rels/slide31.xml.rels><?xml version="1.0" encoding="UTF-8"?>
<Relationships xmlns="http://schemas.openxmlformats.org/package/2006/relationships"><Relationship Id="rId1" Type="http://schemas.openxmlformats.org/officeDocument/2006/relationships/image" Target="../media/image27.jpeg"/><Relationship Id="rId2" Type="http://schemas.openxmlformats.org/officeDocument/2006/relationships/slideLayout" Target="../slideLayouts/slideLayout25.xml"/><Relationship Id="rId3" Type="http://schemas.openxmlformats.org/officeDocument/2006/relationships/notesSlide" Target="../notesSlides/notesSlide31.xml"/>
</Relationships>
</file>

<file path=ppt/slides/_rels/slide32.xml.rels><?xml version="1.0" encoding="UTF-8"?>
<Relationships xmlns="http://schemas.openxmlformats.org/package/2006/relationships"><Relationship Id="rId1" Type="http://schemas.openxmlformats.org/officeDocument/2006/relationships/image" Target="../media/image28.png"/><Relationship Id="rId2" Type="http://schemas.openxmlformats.org/officeDocument/2006/relationships/image" Target="../media/image29.jpeg"/><Relationship Id="rId3" Type="http://schemas.openxmlformats.org/officeDocument/2006/relationships/slideLayout" Target="../slideLayouts/slideLayout25.xml"/><Relationship Id="rId4" Type="http://schemas.openxmlformats.org/officeDocument/2006/relationships/notesSlide" Target="../notesSlides/notesSlide32.xml"/>
</Relationships>
</file>

<file path=ppt/slides/_rels/slide33.xml.rels><?xml version="1.0" encoding="UTF-8"?>
<Relationships xmlns="http://schemas.openxmlformats.org/package/2006/relationships"><Relationship Id="rId1" Type="http://schemas.openxmlformats.org/officeDocument/2006/relationships/image" Target="../media/image30.png"/><Relationship Id="rId2" Type="http://schemas.openxmlformats.org/officeDocument/2006/relationships/slideLayout" Target="../slideLayouts/slideLayout25.xml"/><Relationship Id="rId3" Type="http://schemas.openxmlformats.org/officeDocument/2006/relationships/notesSlide" Target="../notesSlides/notesSlide33.xml"/>
</Relationships>
</file>

<file path=ppt/slides/_rels/slide34.xml.rels><?xml version="1.0" encoding="UTF-8"?>
<Relationships xmlns="http://schemas.openxmlformats.org/package/2006/relationships"><Relationship Id="rId1" Type="http://schemas.openxmlformats.org/officeDocument/2006/relationships/image" Target="../media/image31.jpeg"/><Relationship Id="rId2" Type="http://schemas.openxmlformats.org/officeDocument/2006/relationships/slideLayout" Target="../slideLayouts/slideLayout25.xml"/><Relationship Id="rId3" Type="http://schemas.openxmlformats.org/officeDocument/2006/relationships/notesSlide" Target="../notesSlides/notesSlide34.xml"/>
</Relationships>
</file>

<file path=ppt/slides/_rels/slide35.xml.rels><?xml version="1.0" encoding="UTF-8"?>
<Relationships xmlns="http://schemas.openxmlformats.org/package/2006/relationships"><Relationship Id="rId1" Type="http://schemas.openxmlformats.org/officeDocument/2006/relationships/image" Target="../media/image32.png"/><Relationship Id="rId2" Type="http://schemas.openxmlformats.org/officeDocument/2006/relationships/image" Target="../media/image33.png"/><Relationship Id="rId3" Type="http://schemas.openxmlformats.org/officeDocument/2006/relationships/slideLayout" Target="../slideLayouts/slideLayout25.xml"/><Relationship Id="rId4" Type="http://schemas.openxmlformats.org/officeDocument/2006/relationships/notesSlide" Target="../notesSlides/notesSlide35.xml"/>
</Relationships>
</file>

<file path=ppt/slides/_rels/slide36.xml.rels><?xml version="1.0" encoding="UTF-8"?>
<Relationships xmlns="http://schemas.openxmlformats.org/package/2006/relationships"><Relationship Id="rId1" Type="http://schemas.openxmlformats.org/officeDocument/2006/relationships/image" Target="../media/image34.png"/><Relationship Id="rId2" Type="http://schemas.openxmlformats.org/officeDocument/2006/relationships/image" Target="../media/image35.jpeg"/><Relationship Id="rId3" Type="http://schemas.openxmlformats.org/officeDocument/2006/relationships/slideLayout" Target="../slideLayouts/slideLayout25.xml"/><Relationship Id="rId4" Type="http://schemas.openxmlformats.org/officeDocument/2006/relationships/notesSlide" Target="../notesSlides/notesSlide36.xml"/>
</Relationships>
</file>

<file path=ppt/slides/_rels/slide37.xml.rels><?xml version="1.0" encoding="UTF-8"?>
<Relationships xmlns="http://schemas.openxmlformats.org/package/2006/relationships"><Relationship Id="rId1" Type="http://schemas.openxmlformats.org/officeDocument/2006/relationships/image" Target="../media/image36.png"/><Relationship Id="rId2" Type="http://schemas.openxmlformats.org/officeDocument/2006/relationships/slideLayout" Target="../slideLayouts/slideLayout25.xml"/><Relationship Id="rId3" Type="http://schemas.openxmlformats.org/officeDocument/2006/relationships/notesSlide" Target="../notesSlides/notesSlide37.xml"/>
</Relationships>
</file>

<file path=ppt/slides/_rels/slide38.xml.rels><?xml version="1.0" encoding="UTF-8"?>
<Relationships xmlns="http://schemas.openxmlformats.org/package/2006/relationships"><Relationship Id="rId1" Type="http://schemas.openxmlformats.org/officeDocument/2006/relationships/image" Target="../media/image37.jpeg"/><Relationship Id="rId2" Type="http://schemas.openxmlformats.org/officeDocument/2006/relationships/slideLayout" Target="../slideLayouts/slideLayout25.xml"/><Relationship Id="rId3" Type="http://schemas.openxmlformats.org/officeDocument/2006/relationships/notesSlide" Target="../notesSlides/notesSlide38.xml"/>
</Relationships>
</file>

<file path=ppt/slides/_rels/slide39.xml.rels><?xml version="1.0" encoding="UTF-8"?>
<Relationships xmlns="http://schemas.openxmlformats.org/package/2006/relationships"><Relationship Id="rId1" Type="http://schemas.openxmlformats.org/officeDocument/2006/relationships/image" Target="../media/image38.jpeg"/><Relationship Id="rId2" Type="http://schemas.openxmlformats.org/officeDocument/2006/relationships/slideLayout" Target="../slideLayouts/slideLayout25.xml"/><Relationship Id="rId3" Type="http://schemas.openxmlformats.org/officeDocument/2006/relationships/notesSlide" Target="../notesSlides/notesSlide39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diagramData" Target="../diagrams/data1.xml"/><Relationship Id="rId2" Type="http://schemas.openxmlformats.org/officeDocument/2006/relationships/diagramLayout" Target="../diagrams/layout1.xml"/><Relationship Id="rId3" Type="http://schemas.openxmlformats.org/officeDocument/2006/relationships/diagramQuickStyle" Target="../diagrams/quickStyle1.xml"/><Relationship Id="rId4" Type="http://schemas.openxmlformats.org/officeDocument/2006/relationships/diagramColors" Target="../diagrams/colors1.xml"/><Relationship Id="rId5" Type="http://schemas.microsoft.com/office/2007/relationships/diagramDrawing" Target="../diagrams/drawing1.xml"/><Relationship Id="rId6" Type="http://schemas.openxmlformats.org/officeDocument/2006/relationships/slideLayout" Target="../slideLayouts/slideLayout13.xml"/>
</Relationships>
</file>

<file path=ppt/slides/_rels/slide40.xml.rels><?xml version="1.0" encoding="UTF-8"?>
<Relationships xmlns="http://schemas.openxmlformats.org/package/2006/relationships"><Relationship Id="rId1" Type="http://schemas.openxmlformats.org/officeDocument/2006/relationships/image" Target="../media/image39.png"/><Relationship Id="rId2" Type="http://schemas.openxmlformats.org/officeDocument/2006/relationships/slideLayout" Target="../slideLayouts/slideLayout25.xml"/><Relationship Id="rId3" Type="http://schemas.openxmlformats.org/officeDocument/2006/relationships/notesSlide" Target="../notesSlides/notesSlide40.xml"/>
</Relationships>
</file>

<file path=ppt/slides/_rels/slide41.xml.rels><?xml version="1.0" encoding="UTF-8"?>
<Relationships xmlns="http://schemas.openxmlformats.org/package/2006/relationships"><Relationship Id="rId1" Type="http://schemas.openxmlformats.org/officeDocument/2006/relationships/image" Target="../media/image40.png"/><Relationship Id="rId2" Type="http://schemas.openxmlformats.org/officeDocument/2006/relationships/slideLayout" Target="../slideLayouts/slideLayout25.xml"/><Relationship Id="rId3" Type="http://schemas.openxmlformats.org/officeDocument/2006/relationships/notesSlide" Target="../notesSlides/notesSlide41.xml"/>
</Relationships>
</file>

<file path=ppt/slides/_rels/slide42.xml.rels><?xml version="1.0" encoding="UTF-8"?>
<Relationships xmlns="http://schemas.openxmlformats.org/package/2006/relationships"><Relationship Id="rId1" Type="http://schemas.openxmlformats.org/officeDocument/2006/relationships/image" Target="../media/image41.png"/><Relationship Id="rId2" Type="http://schemas.openxmlformats.org/officeDocument/2006/relationships/slideLayout" Target="../slideLayouts/slideLayout25.xml"/><Relationship Id="rId3" Type="http://schemas.openxmlformats.org/officeDocument/2006/relationships/notesSlide" Target="../notesSlides/notesSlide42.xml"/>
</Relationships>
</file>

<file path=ppt/slides/_rels/slide43.xml.rels><?xml version="1.0" encoding="UTF-8"?>
<Relationships xmlns="http://schemas.openxmlformats.org/package/2006/relationships"><Relationship Id="rId1" Type="http://schemas.openxmlformats.org/officeDocument/2006/relationships/image" Target="../media/image42.png"/><Relationship Id="rId2" Type="http://schemas.openxmlformats.org/officeDocument/2006/relationships/slideLayout" Target="../slideLayouts/slideLayout25.xml"/><Relationship Id="rId3" Type="http://schemas.openxmlformats.org/officeDocument/2006/relationships/notesSlide" Target="../notesSlides/notesSlide43.xml"/>
</Relationships>
</file>

<file path=ppt/slides/_rels/slide44.xml.rels><?xml version="1.0" encoding="UTF-8"?>
<Relationships xmlns="http://schemas.openxmlformats.org/package/2006/relationships"><Relationship Id="rId1" Type="http://schemas.openxmlformats.org/officeDocument/2006/relationships/image" Target="../media/image43.png"/><Relationship Id="rId2" Type="http://schemas.openxmlformats.org/officeDocument/2006/relationships/slideLayout" Target="../slideLayouts/slideLayout25.xml"/><Relationship Id="rId3" Type="http://schemas.openxmlformats.org/officeDocument/2006/relationships/notesSlide" Target="../notesSlides/notesSlide44.xml"/>
</Relationships>
</file>

<file path=ppt/slides/_rels/slide45.xml.rels><?xml version="1.0" encoding="UTF-8"?>
<Relationships xmlns="http://schemas.openxmlformats.org/package/2006/relationships"><Relationship Id="rId1" Type="http://schemas.openxmlformats.org/officeDocument/2006/relationships/image" Target="../media/image44.png"/><Relationship Id="rId2" Type="http://schemas.openxmlformats.org/officeDocument/2006/relationships/slideLayout" Target="../slideLayouts/slideLayout25.xml"/><Relationship Id="rId3" Type="http://schemas.openxmlformats.org/officeDocument/2006/relationships/notesSlide" Target="../notesSlides/notesSlide45.xml"/>
</Relationships>
</file>

<file path=ppt/slides/_rels/slide46.xml.rels><?xml version="1.0" encoding="UTF-8"?>
<Relationships xmlns="http://schemas.openxmlformats.org/package/2006/relationships"><Relationship Id="rId1" Type="http://schemas.openxmlformats.org/officeDocument/2006/relationships/hyperlink" Target="mailto:vigilanciasocial@cidadania.gov.br" TargetMode="External"/><Relationship Id="rId2" Type="http://schemas.openxmlformats.org/officeDocument/2006/relationships/slideLayout" Target="../slideLayouts/slideLayout1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diagramData" Target="../diagrams/data2.xml"/><Relationship Id="rId2" Type="http://schemas.openxmlformats.org/officeDocument/2006/relationships/diagramLayout" Target="../diagrams/layout2.xml"/><Relationship Id="rId3" Type="http://schemas.openxmlformats.org/officeDocument/2006/relationships/diagramQuickStyle" Target="../diagrams/quickStyle2.xml"/><Relationship Id="rId4" Type="http://schemas.openxmlformats.org/officeDocument/2006/relationships/diagramColors" Target="../diagrams/colors2.xml"/><Relationship Id="rId5" Type="http://schemas.microsoft.com/office/2007/relationships/diagramDrawing" Target="../diagrams/drawing2.xml"/><Relationship Id="rId6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PlaceHolder 1"/>
          <p:cNvSpPr>
            <a:spLocks noGrp="1"/>
          </p:cNvSpPr>
          <p:nvPr>
            <p:ph type="title"/>
          </p:nvPr>
        </p:nvSpPr>
        <p:spPr>
          <a:xfrm>
            <a:off x="1076400" y="1556640"/>
            <a:ext cx="10203840" cy="144540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71000"/>
          </a:bodyPr>
          <a:p>
            <a:pPr algn="ctr">
              <a:lnSpc>
                <a:spcPct val="85000"/>
              </a:lnSpc>
              <a:tabLst>
                <a:tab algn="l" pos="0"/>
                <a:tab algn="l" pos="447840"/>
                <a:tab algn="l" pos="896760"/>
                <a:tab algn="l" pos="1346040"/>
                <a:tab algn="l" pos="1795320"/>
                <a:tab algn="l" pos="2244600"/>
                <a:tab algn="l" pos="2693880"/>
                <a:tab algn="l" pos="3143160"/>
                <a:tab algn="l" pos="3592440"/>
                <a:tab algn="l" pos="4041720"/>
                <a:tab algn="l" pos="4491000"/>
                <a:tab algn="l" pos="4940280"/>
                <a:tab algn="l" pos="5389560"/>
                <a:tab algn="l" pos="5838840"/>
                <a:tab algn="l" pos="6288120"/>
                <a:tab algn="l" pos="6737400"/>
                <a:tab algn="l" pos="7186680"/>
                <a:tab algn="l" pos="7635960"/>
                <a:tab algn="l" pos="8085240"/>
                <a:tab algn="l" pos="8534520"/>
                <a:tab algn="l" pos="8983800"/>
              </a:tabLst>
            </a:pPr>
            <a:r>
              <a:rPr b="1" lang="pt-BR" sz="7300" spc="-1" strike="noStrike">
                <a:solidFill>
                  <a:srgbClr val="000000"/>
                </a:solidFill>
                <a:latin typeface="Calibri"/>
              </a:rPr>
              <a:t>PRONTUÁRIO ELETRÔNICO DO SUAS</a:t>
            </a:r>
            <a:endParaRPr b="0" lang="en-US" sz="73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1" name="CaixaDeTexto 3"/>
          <p:cNvSpPr/>
          <p:nvPr/>
        </p:nvSpPr>
        <p:spPr>
          <a:xfrm>
            <a:off x="488880" y="5041800"/>
            <a:ext cx="11232720" cy="1461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1" lang="pt-BR" sz="2400" spc="-1" strike="noStrike">
                <a:solidFill>
                  <a:srgbClr val="31521b"/>
                </a:solidFill>
                <a:latin typeface="Calibri Light"/>
              </a:rPr>
              <a:t>SECRETARIA NACIONAL DE ASSISTENCIA SOCIAL</a:t>
            </a:r>
            <a:endParaRPr b="0" lang="pt-BR" sz="24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pt-BR" sz="2400" spc="-1" strike="noStrike">
                <a:solidFill>
                  <a:srgbClr val="31521b"/>
                </a:solidFill>
                <a:latin typeface="Calibri Light"/>
              </a:rPr>
              <a:t>DEPARTAMENTO DE GESTÃO DO SUAS</a:t>
            </a:r>
            <a:endParaRPr b="0" lang="pt-BR" sz="24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pt-BR" sz="2400" spc="-1" strike="noStrike">
                <a:solidFill>
                  <a:srgbClr val="31521b"/>
                </a:solidFill>
                <a:latin typeface="Calibri Light"/>
              </a:rPr>
              <a:t>COORDENAÇÃO-GERAL DE PLANEJAMENTO E VIGILÂNCIA SOCIOASSISTENCIAL</a:t>
            </a:r>
            <a:endParaRPr b="0" lang="pt-BR" sz="24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pt-BR" sz="2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CaixaDeTexto 1"/>
          <p:cNvSpPr/>
          <p:nvPr/>
        </p:nvSpPr>
        <p:spPr>
          <a:xfrm>
            <a:off x="623520" y="260640"/>
            <a:ext cx="6815880" cy="516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1" lang="pt-BR" sz="2800" spc="-1" strike="noStrike">
                <a:solidFill>
                  <a:srgbClr val="000000"/>
                </a:solidFill>
                <a:latin typeface="Calibri"/>
              </a:rPr>
              <a:t>Vigilância enquanto função do SUAS</a:t>
            </a:r>
            <a:endParaRPr b="0" lang="pt-BR" sz="2800" spc="-1" strike="noStrike">
              <a:latin typeface="Arial"/>
            </a:endParaRPr>
          </a:p>
        </p:txBody>
      </p:sp>
      <p:graphicFrame>
        <p:nvGraphicFramePr>
          <p:cNvPr id="3" name="Diagram3"/>
          <p:cNvGraphicFramePr/>
          <p:nvPr>
            <p:extLst>
              <p:ext uri="{D42A27DB-BD31-4B8C-83A1-F6EECF244321}">
                <p14:modId xmlns:p14="http://schemas.microsoft.com/office/powerpoint/2010/main" val="2517173572"/>
              </p:ext>
            </p:extLst>
          </p:nvPr>
        </p:nvGraphicFramePr>
        <p:xfrm>
          <a:off x="623520" y="1484640"/>
          <a:ext cx="6815880" cy="473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" r:lo="rId2" r:qs="rId3" r:cs="rId4"/>
          </a:graphicData>
        </a:graphic>
      </p:graphicFrame>
      <p:sp>
        <p:nvSpPr>
          <p:cNvPr id="262" name="CaixaDeTexto 2"/>
          <p:cNvSpPr/>
          <p:nvPr/>
        </p:nvSpPr>
        <p:spPr>
          <a:xfrm>
            <a:off x="7439400" y="836640"/>
            <a:ext cx="4632840" cy="4782960"/>
          </a:xfrm>
          <a:prstGeom prst="rect">
            <a:avLst/>
          </a:prstGeom>
          <a:solidFill>
            <a:schemeClr val="accent5"/>
          </a:solidFill>
          <a:ln>
            <a:solidFill>
              <a:srgbClr val="ffffff">
                <a:hueOff val="0"/>
                <a:satOff val="0"/>
                <a:lumOff val="0"/>
                <a:alphaOff val="0"/>
              </a:srgbClr>
            </a:solidFill>
            <a:round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/>
        </p:style>
        <p:txBody>
          <a:bodyPr numCol="1" spcCol="1440" lIns="90000" rIns="90000" tIns="45000" bIns="45000" anchor="t">
            <a:spAutoFit/>
          </a:bodyPr>
          <a:p>
            <a:pPr algn="just">
              <a:lnSpc>
                <a:spcPct val="100000"/>
              </a:lnSpc>
            </a:pPr>
            <a:r>
              <a:rPr b="1" lang="pt-BR" sz="2800" spc="-1" strike="noStrike">
                <a:solidFill>
                  <a:srgbClr val="ffffff"/>
                </a:solidFill>
                <a:latin typeface="Calibri"/>
              </a:rPr>
              <a:t>Vigilância (e informação) é um problema de todas e todos.</a:t>
            </a:r>
            <a:endParaRPr b="0" lang="pt-BR" sz="2800" spc="-1" strike="noStrike">
              <a:latin typeface="Arial"/>
            </a:endParaRPr>
          </a:p>
          <a:p>
            <a:pPr algn="just">
              <a:lnSpc>
                <a:spcPct val="100000"/>
              </a:lnSpc>
            </a:pPr>
            <a:endParaRPr b="0" lang="pt-BR" sz="2800" spc="-1" strike="noStrike">
              <a:latin typeface="Arial"/>
            </a:endParaRPr>
          </a:p>
          <a:p>
            <a:pPr algn="just">
              <a:lnSpc>
                <a:spcPct val="100000"/>
              </a:lnSpc>
            </a:pPr>
            <a:r>
              <a:rPr b="0" lang="pt-BR" sz="2800" spc="-1" strike="noStrike">
                <a:solidFill>
                  <a:srgbClr val="ffffff"/>
                </a:solidFill>
                <a:latin typeface="Calibri"/>
              </a:rPr>
              <a:t>Todo e qualquer técnico no SUAS faz vigilância:</a:t>
            </a:r>
            <a:endParaRPr b="0" lang="pt-BR" sz="2800" spc="-1" strike="noStrike">
              <a:latin typeface="Arial"/>
            </a:endParaRPr>
          </a:p>
          <a:p>
            <a:pPr algn="just">
              <a:lnSpc>
                <a:spcPct val="100000"/>
              </a:lnSpc>
            </a:pPr>
            <a:r>
              <a:rPr b="0" lang="pt-BR" sz="2800" spc="-1" strike="noStrike">
                <a:solidFill>
                  <a:srgbClr val="ffffff"/>
                </a:solidFill>
                <a:latin typeface="Calibri"/>
              </a:rPr>
              <a:t>(no CRAS, no CREAS, no Centro POP, no setor do CadÚnico, na Gestão, e etc.)</a:t>
            </a:r>
            <a:endParaRPr b="0" lang="pt-BR" sz="2800" spc="-1" strike="noStrike">
              <a:latin typeface="Arial"/>
            </a:endParaRPr>
          </a:p>
          <a:p>
            <a:pPr algn="just">
              <a:lnSpc>
                <a:spcPct val="100000"/>
              </a:lnSpc>
            </a:pPr>
            <a:endParaRPr b="0" lang="pt-BR" sz="2800" spc="-1" strike="noStrike">
              <a:latin typeface="Arial"/>
            </a:endParaRPr>
          </a:p>
          <a:p>
            <a:pPr algn="just">
              <a:lnSpc>
                <a:spcPct val="100000"/>
              </a:lnSpc>
            </a:pPr>
            <a:endParaRPr b="0" lang="pt-BR" sz="2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CaixaDeTexto 2"/>
          <p:cNvSpPr/>
          <p:nvPr/>
        </p:nvSpPr>
        <p:spPr>
          <a:xfrm>
            <a:off x="1267920" y="3044160"/>
            <a:ext cx="10042560" cy="1431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  <a:spcBef>
                <a:spcPts val="1199"/>
              </a:spcBef>
              <a:spcAft>
                <a:spcPts val="1199"/>
              </a:spcAft>
            </a:pPr>
            <a:r>
              <a:rPr b="1" lang="pt-BR" sz="4400" spc="-1" strike="noStrike">
                <a:solidFill>
                  <a:srgbClr val="000000"/>
                </a:solidFill>
                <a:latin typeface="Arial"/>
              </a:rPr>
              <a:t>O que é o Prontuário Eletrônico do SUAS?</a:t>
            </a:r>
            <a:endParaRPr b="0" lang="pt-BR" sz="4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CustomShape 1"/>
          <p:cNvSpPr/>
          <p:nvPr/>
        </p:nvSpPr>
        <p:spPr>
          <a:xfrm>
            <a:off x="2680200" y="1787400"/>
            <a:ext cx="2015640" cy="2735640"/>
          </a:xfrm>
          <a:prstGeom prst="can">
            <a:avLst>
              <a:gd name="adj" fmla="val 25000"/>
            </a:avLst>
          </a:prstGeom>
          <a:gradFill rotWithShape="0">
            <a:gsLst>
              <a:gs pos="0">
                <a:srgbClr val="728d1d"/>
              </a:gs>
              <a:gs pos="100000">
                <a:srgbClr val="a2c929"/>
              </a:gs>
            </a:gsLst>
            <a:lin ang="10800000"/>
          </a:gradFill>
          <a:ln w="0">
            <a:solidFill>
              <a:srgbClr val="3465a4"/>
            </a:solidFill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pt-BR" sz="1800" spc="-1" strike="noStrike">
                <a:solidFill>
                  <a:srgbClr val="000000"/>
                </a:solidFill>
                <a:latin typeface="Arial"/>
              </a:rPr>
              <a:t>CADSUAS</a:t>
            </a:r>
            <a:endParaRPr b="0" lang="pt-BR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pt-BR" sz="1800" spc="-1" strike="noStrike">
                <a:solidFill>
                  <a:srgbClr val="000000"/>
                </a:solidFill>
                <a:latin typeface="Arial"/>
              </a:rPr>
              <a:t>Gestão</a:t>
            </a:r>
            <a:endParaRPr b="0" lang="pt-BR" sz="1800" spc="-1" strike="noStrike">
              <a:latin typeface="Arial"/>
            </a:endParaRPr>
          </a:p>
        </p:txBody>
      </p:sp>
      <p:sp>
        <p:nvSpPr>
          <p:cNvPr id="265" name="TextShape 2"/>
          <p:cNvSpPr/>
          <p:nvPr/>
        </p:nvSpPr>
        <p:spPr>
          <a:xfrm>
            <a:off x="3431880" y="209520"/>
            <a:ext cx="5092920" cy="13093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1" lang="pt-BR" sz="4000" spc="-1" strike="noStrike">
                <a:solidFill>
                  <a:srgbClr val="000000"/>
                </a:solidFill>
                <a:latin typeface="Calibri"/>
              </a:rPr>
              <a:t>Prontuário Eletrônico do SUAS – O que é</a:t>
            </a:r>
            <a:endParaRPr b="0" lang="pt-BR" sz="4000" spc="-1" strike="noStrike">
              <a:latin typeface="Arial"/>
            </a:endParaRPr>
          </a:p>
        </p:txBody>
      </p:sp>
      <p:sp>
        <p:nvSpPr>
          <p:cNvPr id="266" name="CustomShape 3"/>
          <p:cNvSpPr/>
          <p:nvPr/>
        </p:nvSpPr>
        <p:spPr>
          <a:xfrm>
            <a:off x="8169840" y="1787400"/>
            <a:ext cx="2015640" cy="2735640"/>
          </a:xfrm>
          <a:prstGeom prst="can">
            <a:avLst>
              <a:gd name="adj" fmla="val 25000"/>
            </a:avLst>
          </a:prstGeom>
          <a:gradFill rotWithShape="0">
            <a:gsLst>
              <a:gs pos="0">
                <a:srgbClr val="3f5e7e"/>
              </a:gs>
              <a:gs pos="100000">
                <a:srgbClr val="6a9ed5"/>
              </a:gs>
            </a:gsLst>
            <a:path path="circle">
              <a:fillToRect l="50000" t="50000" r="50000" b="50000"/>
            </a:path>
          </a:gradFill>
          <a:ln w="0">
            <a:solidFill>
              <a:srgbClr val="3465a4"/>
            </a:solidFill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pt-BR" sz="1800" spc="-1" strike="noStrike">
                <a:solidFill>
                  <a:srgbClr val="000000"/>
                </a:solidFill>
                <a:latin typeface="Arial"/>
              </a:rPr>
              <a:t>Prontuário SUAS</a:t>
            </a:r>
            <a:endParaRPr b="0" lang="pt-BR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pt-BR" sz="1800" spc="-1" strike="noStrike">
                <a:solidFill>
                  <a:srgbClr val="000000"/>
                </a:solidFill>
                <a:latin typeface="Arial"/>
              </a:rPr>
              <a:t>Atendimento</a:t>
            </a:r>
            <a:endParaRPr b="0" lang="pt-BR" sz="1800" spc="-1" strike="noStrike">
              <a:latin typeface="Arial"/>
            </a:endParaRPr>
          </a:p>
        </p:txBody>
      </p:sp>
      <p:sp>
        <p:nvSpPr>
          <p:cNvPr id="267" name="TextShape 4"/>
          <p:cNvSpPr/>
          <p:nvPr/>
        </p:nvSpPr>
        <p:spPr>
          <a:xfrm>
            <a:off x="1931400" y="4757760"/>
            <a:ext cx="3101400" cy="9133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pt-BR" sz="1800" spc="-1" strike="noStrike">
                <a:solidFill>
                  <a:srgbClr val="000000"/>
                </a:solidFill>
                <a:latin typeface="Arial"/>
              </a:rPr>
              <a:t>Centralizar informacoes sobre equipamentos/ofertas do SUAS</a:t>
            </a:r>
            <a:endParaRPr b="0" lang="pt-BR" sz="1800" spc="-1" strike="noStrike">
              <a:latin typeface="Arial"/>
            </a:endParaRPr>
          </a:p>
        </p:txBody>
      </p:sp>
      <p:sp>
        <p:nvSpPr>
          <p:cNvPr id="268" name="TextShape 5"/>
          <p:cNvSpPr/>
          <p:nvPr/>
        </p:nvSpPr>
        <p:spPr>
          <a:xfrm>
            <a:off x="7774560" y="4757760"/>
            <a:ext cx="2806560" cy="639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pt-BR" sz="1800" spc="-1" strike="noStrike">
                <a:solidFill>
                  <a:srgbClr val="000000"/>
                </a:solidFill>
                <a:latin typeface="Arial"/>
              </a:rPr>
              <a:t>Centralizar informações sobre usuários do SUAS</a:t>
            </a:r>
            <a:endParaRPr b="0" lang="pt-BR" sz="1800" spc="-1" strike="noStrike">
              <a:latin typeface="Arial"/>
            </a:endParaRPr>
          </a:p>
        </p:txBody>
      </p:sp>
      <p:sp>
        <p:nvSpPr>
          <p:cNvPr id="269" name="Line 6"/>
          <p:cNvSpPr/>
          <p:nvPr/>
        </p:nvSpPr>
        <p:spPr>
          <a:xfrm>
            <a:off x="5543280" y="3417840"/>
            <a:ext cx="1800000" cy="360"/>
          </a:xfrm>
          <a:prstGeom prst="line">
            <a:avLst/>
          </a:prstGeom>
          <a:ln w="127080">
            <a:solidFill>
              <a:srgbClr val="99cb38">
                <a:lumMod val="75000"/>
              </a:srgbClr>
            </a:solidFill>
            <a:round/>
            <a:headEnd len="med" type="triangle" w="med"/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Retângulo 11"/>
          <p:cNvSpPr/>
          <p:nvPr/>
        </p:nvSpPr>
        <p:spPr>
          <a:xfrm>
            <a:off x="1774800" y="1327680"/>
            <a:ext cx="5176800" cy="4820760"/>
          </a:xfrm>
          <a:prstGeom prst="rect">
            <a:avLst/>
          </a:prstGeom>
          <a:noFill/>
          <a:ln w="9525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just">
              <a:lnSpc>
                <a:spcPct val="115000"/>
              </a:lnSpc>
            </a:pPr>
            <a:r>
              <a:rPr b="0" lang="pt-BR" sz="1800" spc="-1" strike="noStrike">
                <a:solidFill>
                  <a:srgbClr val="000000"/>
                </a:solidFill>
                <a:latin typeface="Cambria"/>
              </a:rPr>
              <a:t>O Prontuário SUAS foi elaborado com a intenção de ofertar as equipes técnicas dos equipamentos um instrumento nacional padronizado para registro das informações resultantes da dinâmica do trabalho social. </a:t>
            </a:r>
            <a:endParaRPr b="0" lang="pt-BR" sz="1800" spc="-1" strike="noStrike">
              <a:latin typeface="Arial"/>
            </a:endParaRPr>
          </a:p>
          <a:p>
            <a:pPr algn="just">
              <a:lnSpc>
                <a:spcPct val="115000"/>
              </a:lnSpc>
            </a:pPr>
            <a:endParaRPr b="0" lang="pt-BR" sz="1800" spc="-1" strike="noStrike">
              <a:latin typeface="Arial"/>
            </a:endParaRPr>
          </a:p>
          <a:p>
            <a:pPr algn="just">
              <a:lnSpc>
                <a:spcPct val="115000"/>
              </a:lnSpc>
            </a:pPr>
            <a:endParaRPr b="0" lang="pt-BR" sz="1800" spc="-1" strike="noStrike">
              <a:latin typeface="Arial"/>
            </a:endParaRPr>
          </a:p>
          <a:p>
            <a:pPr algn="just">
              <a:lnSpc>
                <a:spcPct val="115000"/>
              </a:lnSpc>
            </a:pPr>
            <a:r>
              <a:rPr b="0" lang="pt-BR" sz="1800" spc="-1" strike="noStrike">
                <a:solidFill>
                  <a:srgbClr val="000000"/>
                </a:solidFill>
                <a:latin typeface="Cambria"/>
              </a:rPr>
              <a:t>A padronização dos registros  sobre o acompanhamento das famílias contribui para organização e sistematização das informações essenciais ao trabalho social desenvolvido, além de instrumentalizar a gestão com dados que fornecem subsídios para a realização do monitoramento e avaliação das ações e serviços ofertados nos territórios. </a:t>
            </a:r>
            <a:endParaRPr b="0" lang="pt-BR" sz="1800" spc="-1" strike="noStrike">
              <a:latin typeface="Arial"/>
            </a:endParaRPr>
          </a:p>
        </p:txBody>
      </p:sp>
      <p:pic>
        <p:nvPicPr>
          <p:cNvPr id="271" name="Imagem 12" descr=""/>
          <p:cNvPicPr/>
          <p:nvPr/>
        </p:nvPicPr>
        <p:blipFill>
          <a:blip r:embed="rId1"/>
          <a:srcRect l="0" t="0" r="5305" b="2758"/>
          <a:stretch/>
        </p:blipFill>
        <p:spPr>
          <a:xfrm rot="595200">
            <a:off x="7662240" y="1767240"/>
            <a:ext cx="3354120" cy="4493880"/>
          </a:xfrm>
          <a:prstGeom prst="rect">
            <a:avLst/>
          </a:prstGeom>
          <a:ln w="9525">
            <a:noFill/>
          </a:ln>
        </p:spPr>
      </p:pic>
      <p:sp>
        <p:nvSpPr>
          <p:cNvPr id="272" name="Rectangle 1"/>
          <p:cNvSpPr/>
          <p:nvPr/>
        </p:nvSpPr>
        <p:spPr>
          <a:xfrm>
            <a:off x="261720" y="295560"/>
            <a:ext cx="11790720" cy="719640"/>
          </a:xfrm>
          <a:prstGeom prst="rect">
            <a:avLst/>
          </a:prstGeom>
          <a:gradFill rotWithShape="0">
            <a:gsLst>
              <a:gs pos="0">
                <a:srgbClr val="a7c89a"/>
              </a:gs>
              <a:gs pos="100000">
                <a:srgbClr val="bbd9b0"/>
              </a:gs>
            </a:gsLst>
            <a:path path="circle">
              <a:fillToRect l="50000" t="50000" r="50000" b="50000"/>
            </a:path>
          </a:gradFill>
          <a:ln>
            <a:solidFill>
              <a:srgbClr val="63a537"/>
            </a:solidFill>
            <a:rou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/>
        </p:style>
        <p:txBody>
          <a:bodyPr lIns="90000" rIns="90000" tIns="45000" bIns="45000" anchor="ctr" anchorCtr="1">
            <a:noAutofit/>
          </a:bodyPr>
          <a:p>
            <a:pPr algn="ctr">
              <a:lnSpc>
                <a:spcPct val="100000"/>
              </a:lnSpc>
              <a:tabLst>
                <a:tab algn="l" pos="0"/>
                <a:tab algn="l" pos="447840"/>
                <a:tab algn="l" pos="896760"/>
                <a:tab algn="l" pos="1346040"/>
                <a:tab algn="l" pos="1795320"/>
                <a:tab algn="l" pos="2244600"/>
                <a:tab algn="l" pos="2693880"/>
                <a:tab algn="l" pos="3143160"/>
                <a:tab algn="l" pos="3592440"/>
                <a:tab algn="l" pos="4041720"/>
                <a:tab algn="l" pos="4491000"/>
                <a:tab algn="l" pos="4940280"/>
                <a:tab algn="l" pos="5389560"/>
                <a:tab algn="l" pos="5838840"/>
                <a:tab algn="l" pos="6288120"/>
                <a:tab algn="l" pos="6737400"/>
                <a:tab algn="l" pos="7186680"/>
                <a:tab algn="l" pos="7635960"/>
                <a:tab algn="l" pos="8085240"/>
                <a:tab algn="l" pos="8534520"/>
                <a:tab algn="l" pos="8983800"/>
              </a:tabLst>
            </a:pPr>
            <a:r>
              <a:rPr b="1" lang="pt-BR" sz="3600" spc="-1" strike="noStrike">
                <a:solidFill>
                  <a:srgbClr val="000000"/>
                </a:solidFill>
                <a:latin typeface="Calibri"/>
              </a:rPr>
              <a:t>Prontuário SUAS</a:t>
            </a:r>
            <a:endParaRPr b="0" lang="pt-BR" sz="36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Seta em Curva para Baixo 10"/>
          <p:cNvSpPr/>
          <p:nvPr/>
        </p:nvSpPr>
        <p:spPr>
          <a:xfrm rot="10314600">
            <a:off x="3758040" y="4191120"/>
            <a:ext cx="4489920" cy="1771200"/>
          </a:xfrm>
          <a:prstGeom prst="curvedDownArrow">
            <a:avLst>
              <a:gd name="adj1" fmla="val 25000"/>
              <a:gd name="adj2" fmla="val 50000"/>
              <a:gd name="adj3" fmla="val 25000"/>
            </a:avLst>
          </a:prstGeom>
          <a:gradFill rotWithShape="0">
            <a:gsLst>
              <a:gs pos="0">
                <a:srgbClr val="9ad8c5"/>
              </a:gs>
              <a:gs pos="100000">
                <a:srgbClr val="b0e7d5"/>
              </a:gs>
            </a:gsLst>
            <a:path path="circle">
              <a:fillToRect l="50000" t="50000" r="50000" b="50000"/>
            </a:path>
          </a:gradFill>
          <a:ln>
            <a:solidFill>
              <a:srgbClr val="44c1a3"/>
            </a:solidFill>
            <a:rou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/>
        </p:style>
      </p:sp>
      <p:sp>
        <p:nvSpPr>
          <p:cNvPr id="274" name="Seta em Curva para Baixo 9"/>
          <p:cNvSpPr/>
          <p:nvPr/>
        </p:nvSpPr>
        <p:spPr>
          <a:xfrm>
            <a:off x="3548520" y="644760"/>
            <a:ext cx="4489920" cy="1771200"/>
          </a:xfrm>
          <a:prstGeom prst="curvedDownArrow">
            <a:avLst>
              <a:gd name="adj1" fmla="val 25000"/>
              <a:gd name="adj2" fmla="val 50000"/>
              <a:gd name="adj3" fmla="val 25000"/>
            </a:avLst>
          </a:prstGeom>
          <a:gradFill rotWithShape="0">
            <a:gsLst>
              <a:gs pos="0">
                <a:srgbClr val="98d4fe"/>
              </a:gs>
              <a:gs pos="100000">
                <a:srgbClr val="b6e1ff"/>
              </a:gs>
            </a:gsLst>
            <a:path path="circle">
              <a:fillToRect l="50000" t="50000" r="50000" b="50000"/>
            </a:path>
          </a:gradFill>
          <a:ln>
            <a:solidFill>
              <a:srgbClr val="51c3f9"/>
            </a:solidFill>
            <a:rou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/>
        </p:style>
      </p:sp>
      <p:sp>
        <p:nvSpPr>
          <p:cNvPr id="275" name="CaixaDeTexto 4"/>
          <p:cNvSpPr/>
          <p:nvPr/>
        </p:nvSpPr>
        <p:spPr>
          <a:xfrm>
            <a:off x="8532000" y="5273640"/>
            <a:ext cx="2849400" cy="395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pt-BR" sz="2000" spc="-1" strike="noStrike">
                <a:solidFill>
                  <a:srgbClr val="000000"/>
                </a:solidFill>
                <a:latin typeface="Calibri"/>
              </a:rPr>
              <a:t>(versão eletrônica)</a:t>
            </a:r>
            <a:endParaRPr b="0" lang="pt-BR" sz="2000" spc="-1" strike="noStrike">
              <a:latin typeface="Arial"/>
            </a:endParaRPr>
          </a:p>
        </p:txBody>
      </p:sp>
      <p:pic>
        <p:nvPicPr>
          <p:cNvPr id="276" name="Picture 2" descr=""/>
          <p:cNvPicPr/>
          <p:nvPr/>
        </p:nvPicPr>
        <p:blipFill>
          <a:blip r:embed="rId1"/>
          <a:stretch/>
        </p:blipFill>
        <p:spPr>
          <a:xfrm rot="20900400">
            <a:off x="2312640" y="2445480"/>
            <a:ext cx="1550520" cy="2213280"/>
          </a:xfrm>
          <a:prstGeom prst="rect">
            <a:avLst/>
          </a:prstGeom>
          <a:ln w="0">
            <a:noFill/>
          </a:ln>
          <a:effectLst>
            <a:outerShdw algn="tl" blurRad="291960" dir="2700000" dist="139498" rotWithShape="0">
              <a:srgbClr val="333333">
                <a:alpha val="65000"/>
              </a:srgbClr>
            </a:outerShdw>
          </a:effectLst>
        </p:spPr>
      </p:pic>
      <p:pic>
        <p:nvPicPr>
          <p:cNvPr id="277" name="Imagem 7" descr=""/>
          <p:cNvPicPr/>
          <p:nvPr/>
        </p:nvPicPr>
        <p:blipFill>
          <a:blip r:embed="rId2"/>
          <a:stretch/>
        </p:blipFill>
        <p:spPr>
          <a:xfrm rot="1075200">
            <a:off x="5878080" y="243000"/>
            <a:ext cx="1347480" cy="1996560"/>
          </a:xfrm>
          <a:prstGeom prst="rect">
            <a:avLst/>
          </a:prstGeom>
          <a:ln w="0">
            <a:noFill/>
          </a:ln>
          <a:effectLst>
            <a:outerShdw algn="tl" blurRad="291960" dir="2700000" dist="139498" rotWithShape="0">
              <a:srgbClr val="333333">
                <a:alpha val="65000"/>
              </a:srgbClr>
            </a:outerShdw>
          </a:effectLst>
        </p:spPr>
      </p:pic>
      <p:pic>
        <p:nvPicPr>
          <p:cNvPr id="278" name="Imagem 8" descr=""/>
          <p:cNvPicPr/>
          <p:nvPr/>
        </p:nvPicPr>
        <p:blipFill>
          <a:blip r:embed="rId3"/>
          <a:stretch/>
        </p:blipFill>
        <p:spPr>
          <a:xfrm rot="20540400">
            <a:off x="4034520" y="362160"/>
            <a:ext cx="1473480" cy="2089080"/>
          </a:xfrm>
          <a:prstGeom prst="rect">
            <a:avLst/>
          </a:prstGeom>
          <a:ln w="0">
            <a:noFill/>
          </a:ln>
          <a:effectLst>
            <a:outerShdw algn="tl" blurRad="291960" dir="2700000" dist="139498" rotWithShape="0">
              <a:srgbClr val="333333">
                <a:alpha val="65000"/>
              </a:srgbClr>
            </a:outerShdw>
          </a:effectLst>
        </p:spPr>
      </p:pic>
      <p:sp>
        <p:nvSpPr>
          <p:cNvPr id="279" name="CaixaDeTexto 11"/>
          <p:cNvSpPr/>
          <p:nvPr/>
        </p:nvSpPr>
        <p:spPr>
          <a:xfrm>
            <a:off x="1339920" y="5110920"/>
            <a:ext cx="2242440" cy="395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pt-BR" sz="2000" spc="-1" strike="noStrike">
                <a:solidFill>
                  <a:srgbClr val="000000"/>
                </a:solidFill>
                <a:latin typeface="Calibri"/>
              </a:rPr>
              <a:t>(versões em papel)</a:t>
            </a:r>
            <a:endParaRPr b="0" lang="pt-BR" sz="2000" spc="-1" strike="noStrike">
              <a:latin typeface="Arial"/>
            </a:endParaRPr>
          </a:p>
        </p:txBody>
      </p:sp>
      <p:sp>
        <p:nvSpPr>
          <p:cNvPr id="280" name="CaixaDeTexto 1"/>
          <p:cNvSpPr/>
          <p:nvPr/>
        </p:nvSpPr>
        <p:spPr>
          <a:xfrm>
            <a:off x="4374720" y="2921400"/>
            <a:ext cx="2767320" cy="623880"/>
          </a:xfrm>
          <a:prstGeom prst="rect">
            <a:avLst/>
          </a:prstGeom>
          <a:gradFill rotWithShape="0">
            <a:gsLst>
              <a:gs pos="0">
                <a:srgbClr val="9ad8c5"/>
              </a:gs>
              <a:gs pos="100000">
                <a:srgbClr val="b0e7d5"/>
              </a:gs>
            </a:gsLst>
            <a:path path="circle">
              <a:fillToRect l="50000" t="50000" r="50000" b="50000"/>
            </a:path>
          </a:gradFill>
          <a:ln>
            <a:solidFill>
              <a:srgbClr val="44c1a3"/>
            </a:solidFill>
            <a:rou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i="1" lang="pt-BR" sz="3500" spc="-1" strike="noStrike">
                <a:solidFill>
                  <a:srgbClr val="000000"/>
                </a:solidFill>
                <a:latin typeface="Calibri"/>
              </a:rPr>
              <a:t>Instrumentais</a:t>
            </a:r>
            <a:endParaRPr b="0" lang="pt-BR" sz="3500" spc="-1" strike="noStrike">
              <a:latin typeface="Arial"/>
            </a:endParaRPr>
          </a:p>
        </p:txBody>
      </p:sp>
      <p:pic>
        <p:nvPicPr>
          <p:cNvPr id="281" name="Imagem 12" descr=""/>
          <p:cNvPicPr/>
          <p:nvPr/>
        </p:nvPicPr>
        <p:blipFill>
          <a:blip r:embed="rId4"/>
          <a:stretch/>
        </p:blipFill>
        <p:spPr>
          <a:xfrm rot="1583400">
            <a:off x="9422640" y="2554920"/>
            <a:ext cx="1636920" cy="2312280"/>
          </a:xfrm>
          <a:prstGeom prst="rect">
            <a:avLst/>
          </a:prstGeom>
          <a:ln w="0">
            <a:noFill/>
          </a:ln>
        </p:spPr>
      </p:pic>
      <p:pic>
        <p:nvPicPr>
          <p:cNvPr id="282" name="Imagem 2" descr=""/>
          <p:cNvPicPr/>
          <p:nvPr/>
        </p:nvPicPr>
        <p:blipFill>
          <a:blip r:embed="rId5"/>
          <a:stretch/>
        </p:blipFill>
        <p:spPr>
          <a:xfrm rot="20500200">
            <a:off x="7779600" y="2668320"/>
            <a:ext cx="1603800" cy="2277720"/>
          </a:xfrm>
          <a:prstGeom prst="rect">
            <a:avLst/>
          </a:prstGeom>
          <a:ln cap="rnd" w="190500">
            <a:solidFill>
              <a:srgbClr val="ffffff"/>
            </a:solidFill>
            <a:round/>
          </a:ln>
          <a:effectLst>
            <a:outerShdw algn="tl" blurRad="50040" rotWithShape="0">
              <a:srgbClr val="000000">
                <a:alpha val="41000"/>
              </a:srgbClr>
            </a:outerShdw>
          </a:effectLst>
          <a:scene3d>
            <a:camera prst="orthographicFront"/>
            <a:lightRig dir="t" rig="twoP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283" name="Imagem 5" descr=""/>
          <p:cNvPicPr/>
          <p:nvPr/>
        </p:nvPicPr>
        <p:blipFill>
          <a:blip r:embed="rId6"/>
          <a:stretch/>
        </p:blipFill>
        <p:spPr>
          <a:xfrm>
            <a:off x="5262120" y="4345200"/>
            <a:ext cx="1854720" cy="2363760"/>
          </a:xfrm>
          <a:prstGeom prst="rect">
            <a:avLst/>
          </a:prstGeom>
          <a:ln w="0">
            <a:noFill/>
          </a:ln>
          <a:effectLst>
            <a:outerShdw algn="tl" blurRad="291960" dir="2700000" dist="139498" rotWithShape="0">
              <a:srgbClr val="333333">
                <a:alpha val="65000"/>
              </a:srgbClr>
            </a:outerShdw>
          </a:effectLst>
        </p:spPr>
      </p:pic>
      <p:pic>
        <p:nvPicPr>
          <p:cNvPr id="284" name="Imagem 3" descr=""/>
          <p:cNvPicPr/>
          <p:nvPr/>
        </p:nvPicPr>
        <p:blipFill>
          <a:blip r:embed="rId7"/>
          <a:stretch/>
        </p:blipFill>
        <p:spPr>
          <a:xfrm>
            <a:off x="8067960" y="763200"/>
            <a:ext cx="2827800" cy="2444760"/>
          </a:xfrm>
          <a:prstGeom prst="rect">
            <a:avLst/>
          </a:prstGeom>
          <a:ln w="0">
            <a:noFill/>
          </a:ln>
          <a:effectLst>
            <a:outerShdw algn="tl" blurRad="291960" dir="2700000" dist="139498" rotWithShape="0">
              <a:srgbClr val="333333">
                <a:alpha val="43000"/>
              </a:srgbClr>
            </a:outerShdw>
          </a:effectLst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PlaceHolder 1"/>
          <p:cNvSpPr>
            <a:spLocks noGrp="1"/>
          </p:cNvSpPr>
          <p:nvPr>
            <p:ph/>
          </p:nvPr>
        </p:nvSpPr>
        <p:spPr>
          <a:xfrm>
            <a:off x="335520" y="188640"/>
            <a:ext cx="11232720" cy="5687640"/>
          </a:xfrm>
          <a:prstGeom prst="rect">
            <a:avLst/>
          </a:prstGeom>
          <a:noFill/>
          <a:ln w="0">
            <a:noFill/>
          </a:ln>
        </p:spPr>
        <p:txBody>
          <a:bodyPr lIns="0" rIns="0" anchor="t">
            <a:normAutofit fontScale="84000"/>
          </a:bodyPr>
          <a:p>
            <a:pPr marL="109440" algn="ctr">
              <a:lnSpc>
                <a:spcPct val="90000"/>
              </a:lnSpc>
              <a:spcBef>
                <a:spcPts val="1199"/>
              </a:spcBef>
              <a:spcAft>
                <a:spcPts val="201"/>
              </a:spcAft>
              <a:tabLst>
                <a:tab algn="l" pos="0"/>
              </a:tabLst>
            </a:pPr>
            <a:r>
              <a:rPr b="0" lang="pt-BR" sz="3600" spc="-1" strike="noStrike">
                <a:solidFill>
                  <a:srgbClr val="404040"/>
                </a:solidFill>
                <a:latin typeface="Calibri"/>
              </a:rPr>
              <a:t>CARACTERÍSTICAS</a:t>
            </a:r>
            <a:endParaRPr b="0" lang="en-US" sz="3600" spc="-1" strike="noStrike">
              <a:solidFill>
                <a:srgbClr val="404040"/>
              </a:solidFill>
              <a:latin typeface="Calibri"/>
            </a:endParaRPr>
          </a:p>
          <a:p>
            <a:pPr marL="109440" algn="just">
              <a:lnSpc>
                <a:spcPct val="90000"/>
              </a:lnSpc>
              <a:spcBef>
                <a:spcPts val="1199"/>
              </a:spcBef>
              <a:spcAft>
                <a:spcPts val="201"/>
              </a:spcAft>
              <a:tabLst>
                <a:tab algn="l" pos="0"/>
              </a:tabLst>
            </a:pPr>
            <a:endParaRPr b="0" lang="en-US" sz="3600" spc="-1" strike="noStrike">
              <a:solidFill>
                <a:srgbClr val="404040"/>
              </a:solidFill>
              <a:latin typeface="Calibri"/>
            </a:endParaRPr>
          </a:p>
          <a:p>
            <a:pPr marL="566640" indent="-457200" algn="just">
              <a:lnSpc>
                <a:spcPct val="90000"/>
              </a:lnSpc>
              <a:spcBef>
                <a:spcPts val="601"/>
              </a:spcBef>
              <a:spcAft>
                <a:spcPts val="601"/>
              </a:spcAft>
              <a:buClr>
                <a:srgbClr val="455f51"/>
              </a:buClr>
              <a:buSzPct val="150000"/>
              <a:buFont typeface="Arial"/>
              <a:buChar char="•"/>
              <a:tabLst>
                <a:tab algn="l" pos="0"/>
              </a:tabLst>
            </a:pPr>
            <a:r>
              <a:rPr b="0" lang="pt-BR" sz="3000" spc="-1" strike="noStrike">
                <a:solidFill>
                  <a:srgbClr val="404040"/>
                </a:solidFill>
                <a:latin typeface="Calibri"/>
              </a:rPr>
              <a:t>O Prontuário eletrônico registra as informações de atendimentos e acompanhamentos nas unidades. Também apresenta informações agregadas das unidades, municípios e estados por meio de dashboards e relatórios. </a:t>
            </a:r>
            <a:endParaRPr b="0" lang="en-US" sz="3000" spc="-1" strike="noStrike">
              <a:solidFill>
                <a:srgbClr val="404040"/>
              </a:solidFill>
              <a:latin typeface="Calibri"/>
            </a:endParaRPr>
          </a:p>
          <a:p>
            <a:pPr marL="566640" indent="-457200" algn="just">
              <a:lnSpc>
                <a:spcPct val="90000"/>
              </a:lnSpc>
              <a:spcBef>
                <a:spcPts val="601"/>
              </a:spcBef>
              <a:spcAft>
                <a:spcPts val="601"/>
              </a:spcAft>
              <a:buClr>
                <a:srgbClr val="455f51"/>
              </a:buClr>
              <a:buSzPct val="150000"/>
              <a:buFont typeface="Arial"/>
              <a:buChar char="•"/>
              <a:tabLst>
                <a:tab algn="l" pos="0"/>
              </a:tabLst>
            </a:pPr>
            <a:r>
              <a:rPr b="0" lang="pt-BR" sz="3000" spc="-1" strike="noStrike">
                <a:solidFill>
                  <a:srgbClr val="404040"/>
                </a:solidFill>
                <a:latin typeface="Calibri"/>
              </a:rPr>
              <a:t>O escopo das informações que podem ser registradas é menor do que o prontuário em papel. São captadas apenas </a:t>
            </a:r>
            <a:r>
              <a:rPr b="1" lang="pt-BR" sz="3000" spc="-1" strike="noStrike">
                <a:solidFill>
                  <a:srgbClr val="404040"/>
                </a:solidFill>
                <a:latin typeface="Calibri"/>
              </a:rPr>
              <a:t>ALGUMAS</a:t>
            </a:r>
            <a:r>
              <a:rPr b="0" lang="pt-BR" sz="3000" spc="-1" strike="noStrike">
                <a:solidFill>
                  <a:srgbClr val="404040"/>
                </a:solidFill>
                <a:latin typeface="Calibri"/>
              </a:rPr>
              <a:t> informações sobre tudo o que ocorre no âmbito de um CRAS. No entanto, a integração com o Cadastro Único, por exemplo, permite a visualização de informações complementares sobre famílias e indivíduos de forma automatizada.</a:t>
            </a:r>
            <a:endParaRPr b="0" lang="en-US" sz="3000" spc="-1" strike="noStrike">
              <a:solidFill>
                <a:srgbClr val="404040"/>
              </a:solidFill>
              <a:latin typeface="Calibri"/>
            </a:endParaRPr>
          </a:p>
          <a:p>
            <a:pPr algn="just">
              <a:lnSpc>
                <a:spcPct val="90000"/>
              </a:lnSpc>
              <a:spcBef>
                <a:spcPts val="601"/>
              </a:spcBef>
              <a:spcAft>
                <a:spcPts val="601"/>
              </a:spcAft>
              <a:tabLst>
                <a:tab algn="l" pos="0"/>
              </a:tabLst>
            </a:pPr>
            <a:endParaRPr b="0" lang="en-US" sz="3000" spc="-1" strike="noStrike">
              <a:solidFill>
                <a:srgbClr val="404040"/>
              </a:solidFill>
              <a:latin typeface="Calibri"/>
            </a:endParaRPr>
          </a:p>
          <a:p>
            <a:pPr marL="566640" indent="-457200" algn="just">
              <a:lnSpc>
                <a:spcPct val="90000"/>
              </a:lnSpc>
              <a:spcBef>
                <a:spcPts val="601"/>
              </a:spcBef>
              <a:spcAft>
                <a:spcPts val="601"/>
              </a:spcAft>
              <a:buClr>
                <a:srgbClr val="455f51"/>
              </a:buClr>
              <a:buSzPct val="150000"/>
              <a:buFont typeface="Arial"/>
              <a:buChar char="•"/>
              <a:tabLst>
                <a:tab algn="l" pos="0"/>
              </a:tabLst>
            </a:pPr>
            <a:r>
              <a:rPr b="0" lang="pt-BR" sz="3000" spc="-1" strike="noStrike">
                <a:solidFill>
                  <a:srgbClr val="404040"/>
                </a:solidFill>
                <a:latin typeface="Calibri"/>
              </a:rPr>
              <a:t>Tal como o RMA, as informações do Prontuário não se referem apenas a um serviço; Assim, dependendo do bloco, devem ser registradas informações de outros serviços e programas além do PAIF.</a:t>
            </a:r>
            <a:endParaRPr b="0" lang="en-US" sz="3000" spc="-1" strike="noStrike">
              <a:solidFill>
                <a:srgbClr val="404040"/>
              </a:solidFill>
              <a:latin typeface="Calibri"/>
            </a:endParaRPr>
          </a:p>
          <a:p>
            <a:pPr algn="just">
              <a:lnSpc>
                <a:spcPct val="90000"/>
              </a:lnSpc>
              <a:spcBef>
                <a:spcPts val="1199"/>
              </a:spcBef>
              <a:spcAft>
                <a:spcPts val="201"/>
              </a:spcAft>
              <a:tabLst>
                <a:tab algn="l" pos="0"/>
              </a:tabLst>
            </a:pPr>
            <a:endParaRPr b="0" lang="en-US" sz="3000" spc="-1" strike="noStrike">
              <a:solidFill>
                <a:srgbClr val="404040"/>
              </a:solidFill>
              <a:latin typeface="Calibri"/>
            </a:endParaRPr>
          </a:p>
          <a:p>
            <a:pPr marL="109440" algn="just">
              <a:lnSpc>
                <a:spcPct val="90000"/>
              </a:lnSpc>
              <a:spcBef>
                <a:spcPts val="1199"/>
              </a:spcBef>
              <a:spcAft>
                <a:spcPts val="201"/>
              </a:spcAft>
              <a:tabLst>
                <a:tab algn="l" pos="0"/>
              </a:tabLst>
            </a:pPr>
            <a:endParaRPr b="0" lang="en-US" sz="3000" spc="-1" strike="noStrike">
              <a:solidFill>
                <a:srgbClr val="40404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PlaceHolder 1"/>
          <p:cNvSpPr>
            <a:spLocks noGrp="1"/>
          </p:cNvSpPr>
          <p:nvPr>
            <p:ph/>
          </p:nvPr>
        </p:nvSpPr>
        <p:spPr>
          <a:xfrm>
            <a:off x="1919520" y="1630800"/>
            <a:ext cx="8229240" cy="4842000"/>
          </a:xfrm>
          <a:prstGeom prst="rect">
            <a:avLst/>
          </a:prstGeom>
          <a:noFill/>
          <a:ln w="0">
            <a:noFill/>
          </a:ln>
        </p:spPr>
        <p:txBody>
          <a:bodyPr lIns="0" rIns="0" anchor="t">
            <a:normAutofit/>
          </a:bodyPr>
          <a:p>
            <a:pPr algn="just">
              <a:lnSpc>
                <a:spcPct val="90000"/>
              </a:lnSpc>
              <a:spcBef>
                <a:spcPts val="1199"/>
              </a:spcBef>
              <a:spcAft>
                <a:spcPts val="201"/>
              </a:spcAft>
              <a:tabLst>
                <a:tab algn="l" pos="0"/>
              </a:tabLst>
            </a:pPr>
            <a:r>
              <a:rPr b="1" lang="pt-BR" sz="1200" spc="-1" strike="noStrike">
                <a:solidFill>
                  <a:srgbClr val="404040"/>
                </a:solidFill>
                <a:latin typeface="Calibri"/>
              </a:rPr>
              <a:t> </a:t>
            </a:r>
            <a:endParaRPr b="0" lang="en-US" sz="1200" spc="-1" strike="noStrike">
              <a:solidFill>
                <a:srgbClr val="404040"/>
              </a:solidFill>
              <a:latin typeface="Calibri"/>
            </a:endParaRPr>
          </a:p>
          <a:p>
            <a:pPr marL="91440" indent="-91440" algn="just">
              <a:lnSpc>
                <a:spcPct val="90000"/>
              </a:lnSpc>
              <a:spcBef>
                <a:spcPts val="1199"/>
              </a:spcBef>
              <a:spcAft>
                <a:spcPts val="201"/>
              </a:spcAft>
              <a:buClr>
                <a:srgbClr val="99cb38"/>
              </a:buClr>
              <a:buFont typeface="Wingdings" charset="2"/>
              <a:buChar char=""/>
              <a:tabLst>
                <a:tab algn="l" pos="0"/>
              </a:tabLst>
            </a:pPr>
            <a:r>
              <a:rPr b="0" lang="pt-BR" sz="2800" spc="-1" strike="noStrike">
                <a:solidFill>
                  <a:srgbClr val="404040"/>
                </a:solidFill>
                <a:latin typeface="Cambria"/>
              </a:rPr>
              <a:t>Em 2010, o MDS, em conjunto com a FIOCRUZ, realizou uma pesquisa sobre as formas de registros que os profissionais dos CRAS e CREAS utilizavam para a registrar as anotações decorrentes da oferta do serviço de acompanhamento familiar. </a:t>
            </a:r>
            <a:endParaRPr b="0" lang="en-US" sz="2800" spc="-1" strike="noStrike">
              <a:solidFill>
                <a:srgbClr val="404040"/>
              </a:solidFill>
              <a:latin typeface="Calibri"/>
            </a:endParaRPr>
          </a:p>
          <a:p>
            <a:pPr algn="just">
              <a:lnSpc>
                <a:spcPct val="90000"/>
              </a:lnSpc>
              <a:spcBef>
                <a:spcPts val="1199"/>
              </a:spcBef>
              <a:spcAft>
                <a:spcPts val="201"/>
              </a:spcAft>
              <a:tabLst>
                <a:tab algn="l" pos="0"/>
              </a:tabLst>
            </a:pPr>
            <a:endParaRPr b="0" lang="en-US" sz="2800" spc="-1" strike="noStrike">
              <a:solidFill>
                <a:srgbClr val="404040"/>
              </a:solidFill>
              <a:latin typeface="Calibri"/>
            </a:endParaRPr>
          </a:p>
          <a:p>
            <a:pPr marL="91440" indent="-91440" algn="just">
              <a:lnSpc>
                <a:spcPct val="90000"/>
              </a:lnSpc>
              <a:spcBef>
                <a:spcPts val="1199"/>
              </a:spcBef>
              <a:spcAft>
                <a:spcPts val="201"/>
              </a:spcAft>
              <a:buClr>
                <a:srgbClr val="99cb38"/>
              </a:buClr>
              <a:buFont typeface="Wingdings" charset="2"/>
              <a:buChar char=""/>
              <a:tabLst>
                <a:tab algn="l" pos="0"/>
              </a:tabLst>
            </a:pPr>
            <a:r>
              <a:rPr b="0" lang="pt-BR" sz="2800" spc="-1" strike="noStrike">
                <a:solidFill>
                  <a:srgbClr val="404040"/>
                </a:solidFill>
                <a:latin typeface="Cambria"/>
              </a:rPr>
              <a:t>Visitas em mais de 60 CRAS e CREAS, e coletados 853 modelos de fichas de registro on line.</a:t>
            </a:r>
            <a:endParaRPr b="0" lang="en-US" sz="2800" spc="-1" strike="noStrike">
              <a:solidFill>
                <a:srgbClr val="404040"/>
              </a:solidFill>
              <a:latin typeface="Calibri"/>
            </a:endParaRPr>
          </a:p>
          <a:p>
            <a:pPr algn="just">
              <a:lnSpc>
                <a:spcPct val="90000"/>
              </a:lnSpc>
              <a:spcBef>
                <a:spcPts val="1199"/>
              </a:spcBef>
              <a:spcAft>
                <a:spcPts val="201"/>
              </a:spcAft>
              <a:tabLst>
                <a:tab algn="l" pos="0"/>
              </a:tabLst>
            </a:pPr>
            <a:endParaRPr b="0" lang="en-US" sz="2800" spc="-1" strike="noStrike">
              <a:solidFill>
                <a:srgbClr val="404040"/>
              </a:solidFill>
              <a:latin typeface="Calibri"/>
            </a:endParaRPr>
          </a:p>
          <a:p>
            <a:pPr>
              <a:lnSpc>
                <a:spcPct val="90000"/>
              </a:lnSpc>
              <a:spcBef>
                <a:spcPts val="1199"/>
              </a:spcBef>
              <a:spcAft>
                <a:spcPts val="201"/>
              </a:spcAft>
              <a:tabLst>
                <a:tab algn="l" pos="0"/>
              </a:tabLst>
            </a:pPr>
            <a:endParaRPr b="0" lang="en-US" sz="2800" spc="-1" strike="noStrike">
              <a:solidFill>
                <a:srgbClr val="404040"/>
              </a:solidFill>
              <a:latin typeface="Calibri"/>
            </a:endParaRPr>
          </a:p>
        </p:txBody>
      </p:sp>
      <p:sp>
        <p:nvSpPr>
          <p:cNvPr id="287" name="PlaceHolder 2"/>
          <p:cNvSpPr>
            <a:spLocks noGrp="1"/>
          </p:cNvSpPr>
          <p:nvPr>
            <p:ph/>
          </p:nvPr>
        </p:nvSpPr>
        <p:spPr>
          <a:xfrm>
            <a:off x="1919520" y="768600"/>
            <a:ext cx="8496720" cy="500040"/>
          </a:xfrm>
          <a:prstGeom prst="rect">
            <a:avLst/>
          </a:prstGeom>
          <a:noFill/>
          <a:ln w="0">
            <a:noFill/>
          </a:ln>
        </p:spPr>
        <p:txBody>
          <a:bodyPr lIns="0" rIns="0" anchor="t">
            <a:normAutofit/>
          </a:bodyPr>
          <a:p>
            <a:pPr>
              <a:lnSpc>
                <a:spcPct val="90000"/>
              </a:lnSpc>
              <a:spcBef>
                <a:spcPts val="1199"/>
              </a:spcBef>
              <a:spcAft>
                <a:spcPts val="201"/>
              </a:spcAft>
              <a:tabLst>
                <a:tab algn="l" pos="0"/>
              </a:tabLst>
            </a:pPr>
            <a:r>
              <a:rPr b="1" lang="pt-BR" sz="2800" spc="-1" strike="noStrike">
                <a:solidFill>
                  <a:srgbClr val="404040"/>
                </a:solidFill>
                <a:latin typeface="Cambria"/>
              </a:rPr>
              <a:t>BREVE HISTÓRICO</a:t>
            </a:r>
            <a:endParaRPr b="0" lang="en-US" sz="2800" spc="-1" strike="noStrike">
              <a:solidFill>
                <a:srgbClr val="404040"/>
              </a:solidFill>
              <a:latin typeface="Calibri"/>
            </a:endParaRPr>
          </a:p>
          <a:p>
            <a:pPr>
              <a:lnSpc>
                <a:spcPct val="90000"/>
              </a:lnSpc>
              <a:spcBef>
                <a:spcPts val="1199"/>
              </a:spcBef>
              <a:spcAft>
                <a:spcPts val="201"/>
              </a:spcAft>
              <a:tabLst>
                <a:tab algn="l" pos="0"/>
              </a:tabLst>
            </a:pPr>
            <a:endParaRPr b="0" lang="en-US" sz="2800" spc="-1" strike="noStrike">
              <a:solidFill>
                <a:srgbClr val="40404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8" name="Imagem 14" descr="suas"/>
          <p:cNvPicPr/>
          <p:nvPr/>
        </p:nvPicPr>
        <p:blipFill>
          <a:blip r:embed="rId1"/>
          <a:srcRect l="0" t="0" r="0" b="19289"/>
          <a:stretch/>
        </p:blipFill>
        <p:spPr>
          <a:xfrm>
            <a:off x="1972800" y="6540480"/>
            <a:ext cx="378360" cy="271440"/>
          </a:xfrm>
          <a:prstGeom prst="rect">
            <a:avLst/>
          </a:prstGeom>
          <a:ln w="9525">
            <a:noFill/>
          </a:ln>
        </p:spPr>
      </p:pic>
      <p:sp>
        <p:nvSpPr>
          <p:cNvPr id="289" name="Retângulo 2"/>
          <p:cNvSpPr/>
          <p:nvPr/>
        </p:nvSpPr>
        <p:spPr>
          <a:xfrm>
            <a:off x="335520" y="341280"/>
            <a:ext cx="11593080" cy="4258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just">
              <a:lnSpc>
                <a:spcPct val="115000"/>
              </a:lnSpc>
              <a:tabLst>
                <a:tab algn="l" pos="0"/>
              </a:tabLst>
            </a:pPr>
            <a:r>
              <a:rPr b="0" lang="pt-BR" sz="2200" spc="-1" strike="noStrike">
                <a:solidFill>
                  <a:srgbClr val="000000"/>
                </a:solidFill>
                <a:latin typeface="Cambria"/>
                <a:ea typeface="Times New Roman"/>
              </a:rPr>
              <a:t>Após 2 anos trabalho  intenso e discussão que contou com a participação e colaboração de:</a:t>
            </a:r>
            <a:endParaRPr b="0" lang="pt-BR" sz="2200" spc="-1" strike="noStrike">
              <a:latin typeface="Arial"/>
            </a:endParaRPr>
          </a:p>
          <a:p>
            <a:pPr algn="just">
              <a:lnSpc>
                <a:spcPct val="115000"/>
              </a:lnSpc>
              <a:tabLst>
                <a:tab algn="l" pos="0"/>
              </a:tabLst>
            </a:pPr>
            <a:endParaRPr b="0" lang="pt-BR" sz="2200" spc="-1" strike="noStrike">
              <a:latin typeface="Arial"/>
            </a:endParaRPr>
          </a:p>
          <a:p>
            <a:pPr lvl="1" marL="800280" indent="-343080" algn="just">
              <a:lnSpc>
                <a:spcPct val="115000"/>
              </a:lnSpc>
              <a:buClr>
                <a:srgbClr val="000000"/>
              </a:buClr>
              <a:buFont typeface="Wingdings" charset="2"/>
              <a:buChar char=""/>
              <a:tabLst>
                <a:tab algn="l" pos="0"/>
              </a:tabLst>
            </a:pPr>
            <a:r>
              <a:rPr b="0" lang="pt-BR" sz="2200" spc="-1" strike="noStrike">
                <a:solidFill>
                  <a:srgbClr val="000000"/>
                </a:solidFill>
                <a:latin typeface="Cambria"/>
                <a:ea typeface="Times New Roman"/>
              </a:rPr>
              <a:t>Professores, </a:t>
            </a:r>
            <a:endParaRPr b="0" lang="pt-BR" sz="2200" spc="-1" strike="noStrike">
              <a:latin typeface="Arial"/>
            </a:endParaRPr>
          </a:p>
          <a:p>
            <a:pPr lvl="1" marL="800280" indent="-343080" algn="just">
              <a:lnSpc>
                <a:spcPct val="115000"/>
              </a:lnSpc>
              <a:buClr>
                <a:srgbClr val="000000"/>
              </a:buClr>
              <a:buFont typeface="Wingdings" charset="2"/>
              <a:buChar char=""/>
              <a:tabLst>
                <a:tab algn="l" pos="0"/>
              </a:tabLst>
            </a:pPr>
            <a:r>
              <a:rPr b="0" lang="pt-BR" sz="2200" spc="-1" strike="noStrike">
                <a:solidFill>
                  <a:srgbClr val="000000"/>
                </a:solidFill>
                <a:latin typeface="Cambria"/>
                <a:ea typeface="Times New Roman"/>
              </a:rPr>
              <a:t>Pesquisadores, </a:t>
            </a:r>
            <a:endParaRPr b="0" lang="pt-BR" sz="2200" spc="-1" strike="noStrike">
              <a:latin typeface="Arial"/>
            </a:endParaRPr>
          </a:p>
          <a:p>
            <a:pPr lvl="1" marL="800280" indent="-343080" algn="just">
              <a:lnSpc>
                <a:spcPct val="115000"/>
              </a:lnSpc>
              <a:buClr>
                <a:srgbClr val="000000"/>
              </a:buClr>
              <a:buFont typeface="Wingdings" charset="2"/>
              <a:buChar char=""/>
              <a:tabLst>
                <a:tab algn="l" pos="0"/>
              </a:tabLst>
            </a:pPr>
            <a:r>
              <a:rPr b="0" lang="pt-BR" sz="2200" spc="-1" strike="noStrike">
                <a:solidFill>
                  <a:srgbClr val="000000"/>
                </a:solidFill>
                <a:latin typeface="Cambria"/>
                <a:ea typeface="Times New Roman"/>
              </a:rPr>
              <a:t>Representantes de Conselhos Profissionais (CFP, CFESS), </a:t>
            </a:r>
            <a:endParaRPr b="0" lang="pt-BR" sz="2200" spc="-1" strike="noStrike">
              <a:latin typeface="Arial"/>
            </a:endParaRPr>
          </a:p>
          <a:p>
            <a:pPr lvl="1" marL="800280" indent="-343080" algn="just">
              <a:lnSpc>
                <a:spcPct val="115000"/>
              </a:lnSpc>
              <a:buClr>
                <a:srgbClr val="000000"/>
              </a:buClr>
              <a:buFont typeface="Wingdings" charset="2"/>
              <a:buChar char=""/>
              <a:tabLst>
                <a:tab algn="l" pos="0"/>
              </a:tabLst>
            </a:pPr>
            <a:r>
              <a:rPr b="0" lang="pt-BR" sz="2200" spc="-1" strike="noStrike">
                <a:solidFill>
                  <a:srgbClr val="000000"/>
                </a:solidFill>
                <a:latin typeface="Cambria"/>
                <a:ea typeface="Times New Roman"/>
              </a:rPr>
              <a:t>Gestores(as) do SUAS, </a:t>
            </a:r>
            <a:endParaRPr b="0" lang="pt-BR" sz="2200" spc="-1" strike="noStrike">
              <a:latin typeface="Arial"/>
            </a:endParaRPr>
          </a:p>
          <a:p>
            <a:pPr lvl="1" marL="800280" indent="-343080" algn="just">
              <a:lnSpc>
                <a:spcPct val="115000"/>
              </a:lnSpc>
              <a:buClr>
                <a:srgbClr val="000000"/>
              </a:buClr>
              <a:buFont typeface="Wingdings" charset="2"/>
              <a:buChar char=""/>
              <a:tabLst>
                <a:tab algn="l" pos="0"/>
              </a:tabLst>
            </a:pPr>
            <a:r>
              <a:rPr b="0" lang="pt-BR" sz="2200" spc="-1" strike="noStrike">
                <a:solidFill>
                  <a:srgbClr val="000000"/>
                </a:solidFill>
                <a:latin typeface="Cambria"/>
                <a:ea typeface="Times New Roman"/>
              </a:rPr>
              <a:t>Técnicos(as) do MDS e, principalmente, </a:t>
            </a:r>
            <a:endParaRPr b="0" lang="pt-BR" sz="2200" spc="-1" strike="noStrike">
              <a:latin typeface="Arial"/>
            </a:endParaRPr>
          </a:p>
          <a:p>
            <a:pPr lvl="1" marL="800280" indent="-343080" algn="just">
              <a:lnSpc>
                <a:spcPct val="115000"/>
              </a:lnSpc>
              <a:buClr>
                <a:srgbClr val="000000"/>
              </a:buClr>
              <a:buFont typeface="Wingdings" charset="2"/>
              <a:buChar char=""/>
              <a:tabLst>
                <a:tab algn="l" pos="0"/>
              </a:tabLst>
            </a:pPr>
            <a:r>
              <a:rPr b="0" lang="pt-BR" sz="2200" spc="-1" strike="noStrike">
                <a:solidFill>
                  <a:srgbClr val="000000"/>
                </a:solidFill>
                <a:latin typeface="Cambria"/>
                <a:ea typeface="Times New Roman"/>
              </a:rPr>
              <a:t>Com colaboração de profissionais que atuam nos CRAS e nos CREAS, </a:t>
            </a:r>
            <a:endParaRPr b="0" lang="pt-BR" sz="2200" spc="-1" strike="noStrike">
              <a:latin typeface="Arial"/>
            </a:endParaRPr>
          </a:p>
          <a:p>
            <a:pPr algn="just">
              <a:lnSpc>
                <a:spcPct val="115000"/>
              </a:lnSpc>
              <a:tabLst>
                <a:tab algn="l" pos="0"/>
              </a:tabLst>
            </a:pPr>
            <a:endParaRPr b="0" lang="pt-BR" sz="2200" spc="-1" strike="noStrike">
              <a:latin typeface="Arial"/>
            </a:endParaRPr>
          </a:p>
          <a:p>
            <a:pPr algn="just">
              <a:lnSpc>
                <a:spcPct val="115000"/>
              </a:lnSpc>
              <a:tabLst>
                <a:tab algn="l" pos="0"/>
              </a:tabLst>
            </a:pPr>
            <a:r>
              <a:rPr b="0" lang="pt-BR" sz="2000" spc="-1" strike="noStrike">
                <a:solidFill>
                  <a:srgbClr val="000000"/>
                </a:solidFill>
                <a:latin typeface="Cambria"/>
                <a:ea typeface="Times New Roman"/>
              </a:rPr>
              <a:t>Foi elaborado modelo de Prontuário Físico em 2012, e este modelo serve de base para a construção do Prontuário Eletrônico</a:t>
            </a:r>
            <a:endParaRPr b="0" lang="pt-BR" sz="20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Rectangle 23"/>
          <p:cNvSpPr/>
          <p:nvPr/>
        </p:nvSpPr>
        <p:spPr>
          <a:xfrm>
            <a:off x="0" y="0"/>
            <a:ext cx="12188520" cy="68576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91" name="PlaceHolder 1"/>
          <p:cNvSpPr>
            <a:spLocks noGrp="1"/>
          </p:cNvSpPr>
          <p:nvPr>
            <p:ph type="title"/>
          </p:nvPr>
        </p:nvSpPr>
        <p:spPr>
          <a:xfrm>
            <a:off x="320040" y="191520"/>
            <a:ext cx="8422560" cy="882720"/>
          </a:xfrm>
          <a:prstGeom prst="rect">
            <a:avLst/>
          </a:prstGeom>
          <a:solidFill>
            <a:srgbClr val="ffd966"/>
          </a:solidFill>
          <a:ln w="12600">
            <a:solidFill>
              <a:srgbClr val="bc8e00"/>
            </a:solidFill>
            <a:miter/>
          </a:ln>
        </p:spPr>
        <p:txBody>
          <a:bodyPr anchor="ctr">
            <a:normAutofit/>
          </a:bodyPr>
          <a:p>
            <a:pPr algn="ctr">
              <a:lnSpc>
                <a:spcPct val="90000"/>
              </a:lnSpc>
            </a:pPr>
            <a:r>
              <a:rPr b="1" lang="en-US" sz="4000" spc="-1" strike="noStrike">
                <a:solidFill>
                  <a:srgbClr val="000000"/>
                </a:solidFill>
                <a:latin typeface="Calibri"/>
              </a:rPr>
              <a:t>Para a família, o Prontuário Eletrônico</a:t>
            </a:r>
            <a:endParaRPr b="0" lang="en-US" sz="4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92" name="PlaceHolder 2"/>
          <p:cNvSpPr>
            <a:spLocks noGrp="1"/>
          </p:cNvSpPr>
          <p:nvPr>
            <p:ph/>
          </p:nvPr>
        </p:nvSpPr>
        <p:spPr>
          <a:xfrm>
            <a:off x="5577840" y="1249200"/>
            <a:ext cx="6486120" cy="523224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 fontScale="63000"/>
          </a:bodyPr>
          <a:p>
            <a:pPr indent="-228600" algn="r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1" lang="pt-BR" sz="4100" spc="-1" strike="noStrike">
                <a:solidFill>
                  <a:srgbClr val="000000"/>
                </a:solidFill>
                <a:latin typeface="Calibri"/>
              </a:rPr>
              <a:t>Evita</a:t>
            </a:r>
            <a:r>
              <a:rPr b="0" lang="pt-BR" sz="4100" spc="-1" strike="noStrike">
                <a:solidFill>
                  <a:srgbClr val="000000"/>
                </a:solidFill>
                <a:latin typeface="Calibri"/>
              </a:rPr>
              <a:t> que ela </a:t>
            </a:r>
            <a:r>
              <a:rPr b="1" lang="pt-BR" sz="4100" spc="-1" strike="noStrike">
                <a:solidFill>
                  <a:srgbClr val="000000"/>
                </a:solidFill>
                <a:latin typeface="Calibri"/>
              </a:rPr>
              <a:t>tenha que repetir </a:t>
            </a:r>
            <a:r>
              <a:rPr b="0" lang="pt-BR" sz="4100" spc="-1" strike="noStrike">
                <a:solidFill>
                  <a:srgbClr val="000000"/>
                </a:solidFill>
                <a:latin typeface="Calibri"/>
              </a:rPr>
              <a:t>a mesma história toda vez que for atendida;</a:t>
            </a:r>
            <a:endParaRPr b="0" lang="en-US" sz="4100" spc="-1" strike="noStrike">
              <a:solidFill>
                <a:srgbClr val="000000"/>
              </a:solidFill>
              <a:latin typeface="Calibri"/>
            </a:endParaRPr>
          </a:p>
          <a:p>
            <a:pPr algn="r">
              <a:lnSpc>
                <a:spcPct val="90000"/>
              </a:lnSpc>
              <a:spcBef>
                <a:spcPts val="1001"/>
              </a:spcBef>
            </a:pPr>
            <a:endParaRPr b="0" lang="en-US" sz="4100" spc="-1" strike="noStrike">
              <a:solidFill>
                <a:srgbClr val="000000"/>
              </a:solidFill>
              <a:latin typeface="Calibri"/>
            </a:endParaRPr>
          </a:p>
          <a:p>
            <a:pPr indent="-228600" algn="r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pt-BR" sz="4100" spc="-1" strike="noStrike">
                <a:solidFill>
                  <a:srgbClr val="000000"/>
                </a:solidFill>
                <a:latin typeface="Calibri"/>
              </a:rPr>
              <a:t>Ao </a:t>
            </a:r>
            <a:r>
              <a:rPr b="1" lang="pt-BR" sz="4100" spc="-1" strike="noStrike">
                <a:solidFill>
                  <a:srgbClr val="000000"/>
                </a:solidFill>
                <a:latin typeface="Calibri"/>
              </a:rPr>
              <a:t>mudar de bairro </a:t>
            </a:r>
            <a:r>
              <a:rPr b="0" lang="pt-BR" sz="4100" spc="-1" strike="noStrike">
                <a:solidFill>
                  <a:srgbClr val="000000"/>
                </a:solidFill>
                <a:latin typeface="Calibri"/>
              </a:rPr>
              <a:t>ou de município, suas </a:t>
            </a:r>
            <a:r>
              <a:rPr b="1" lang="pt-BR" sz="4100" spc="-1" strike="noStrike">
                <a:solidFill>
                  <a:srgbClr val="000000"/>
                </a:solidFill>
                <a:latin typeface="Calibri"/>
              </a:rPr>
              <a:t>informações serão recuperadas </a:t>
            </a:r>
            <a:r>
              <a:rPr b="0" lang="pt-BR" sz="4100" spc="-1" strike="noStrike">
                <a:solidFill>
                  <a:srgbClr val="000000"/>
                </a:solidFill>
                <a:latin typeface="Calibri"/>
              </a:rPr>
              <a:t>pelo novo equipamento de referência;</a:t>
            </a:r>
            <a:endParaRPr b="0" lang="en-US" sz="4100" spc="-1" strike="noStrike">
              <a:solidFill>
                <a:srgbClr val="000000"/>
              </a:solidFill>
              <a:latin typeface="Calibri"/>
            </a:endParaRPr>
          </a:p>
          <a:p>
            <a:pPr algn="r">
              <a:lnSpc>
                <a:spcPct val="90000"/>
              </a:lnSpc>
              <a:spcBef>
                <a:spcPts val="1001"/>
              </a:spcBef>
            </a:pPr>
            <a:endParaRPr b="0" lang="en-US" sz="4100" spc="-1" strike="noStrike">
              <a:solidFill>
                <a:srgbClr val="000000"/>
              </a:solidFill>
              <a:latin typeface="Calibri"/>
            </a:endParaRPr>
          </a:p>
          <a:p>
            <a:pPr indent="-228600" algn="r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pt-BR" sz="4100" spc="-1" strike="noStrike">
                <a:solidFill>
                  <a:srgbClr val="000000"/>
                </a:solidFill>
                <a:latin typeface="Calibri"/>
              </a:rPr>
              <a:t>Guarda a </a:t>
            </a:r>
            <a:r>
              <a:rPr b="1" lang="pt-BR" sz="4100" spc="-1" strike="noStrike">
                <a:solidFill>
                  <a:srgbClr val="000000"/>
                </a:solidFill>
                <a:latin typeface="Calibri"/>
              </a:rPr>
              <a:t>integralidade dos atendimentos</a:t>
            </a:r>
            <a:r>
              <a:rPr b="0" lang="pt-BR" sz="4100" spc="-1" strike="noStrike">
                <a:solidFill>
                  <a:srgbClr val="000000"/>
                </a:solidFill>
                <a:latin typeface="Calibri"/>
              </a:rPr>
              <a:t> em qualquer equipamento da rede</a:t>
            </a:r>
            <a:endParaRPr b="0" lang="en-US" sz="4100" spc="-1" strike="noStrike">
              <a:solidFill>
                <a:srgbClr val="000000"/>
              </a:solidFill>
              <a:latin typeface="Calibri"/>
            </a:endParaRPr>
          </a:p>
          <a:p>
            <a:pPr algn="r">
              <a:lnSpc>
                <a:spcPct val="90000"/>
              </a:lnSpc>
              <a:spcBef>
                <a:spcPts val="1001"/>
              </a:spcBef>
            </a:pPr>
            <a:endParaRPr b="0" lang="en-US" sz="4100" spc="-1" strike="noStrike">
              <a:solidFill>
                <a:srgbClr val="000000"/>
              </a:solidFill>
              <a:latin typeface="Calibri"/>
            </a:endParaRPr>
          </a:p>
          <a:p>
            <a:pPr indent="-228600" algn="r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pt-BR" sz="4100" spc="-1" strike="noStrike">
                <a:solidFill>
                  <a:srgbClr val="000000"/>
                </a:solidFill>
                <a:latin typeface="Calibri"/>
              </a:rPr>
              <a:t>O prontuário ajuda a consolidar a imagem da </a:t>
            </a:r>
            <a:r>
              <a:rPr b="1" lang="pt-BR" sz="4100" spc="-1" strike="noStrike">
                <a:solidFill>
                  <a:srgbClr val="000000"/>
                </a:solidFill>
                <a:latin typeface="Calibri"/>
              </a:rPr>
              <a:t>política social </a:t>
            </a:r>
            <a:r>
              <a:rPr b="0" lang="pt-BR" sz="4100" spc="-1" strike="noStrike">
                <a:solidFill>
                  <a:srgbClr val="000000"/>
                </a:solidFill>
                <a:latin typeface="Calibri"/>
              </a:rPr>
              <a:t>para o usuário </a:t>
            </a:r>
            <a:r>
              <a:rPr b="1" lang="pt-BR" sz="4100" spc="-1" strike="noStrike">
                <a:solidFill>
                  <a:srgbClr val="000000"/>
                </a:solidFill>
                <a:latin typeface="Calibri"/>
              </a:rPr>
              <a:t>como um direito </a:t>
            </a:r>
            <a:r>
              <a:rPr b="0" lang="pt-BR" sz="4100" spc="-1" strike="noStrike">
                <a:solidFill>
                  <a:srgbClr val="000000"/>
                </a:solidFill>
                <a:latin typeface="Calibri"/>
              </a:rPr>
              <a:t>(versus favor, caridade)</a:t>
            </a:r>
            <a:endParaRPr b="0" lang="en-US" sz="4100" spc="-1" strike="noStrike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90000"/>
              </a:lnSpc>
              <a:spcBef>
                <a:spcPts val="1001"/>
              </a:spcBef>
            </a:pPr>
            <a:endParaRPr b="0" lang="en-US" sz="41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293" name="Imagem 7" descr=""/>
          <p:cNvPicPr/>
          <p:nvPr/>
        </p:nvPicPr>
        <p:blipFill>
          <a:blip r:embed="rId1"/>
          <a:stretch/>
        </p:blipFill>
        <p:spPr>
          <a:xfrm>
            <a:off x="-7200" y="1927440"/>
            <a:ext cx="5387400" cy="493020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PlaceHolder 1"/>
          <p:cNvSpPr>
            <a:spLocks noGrp="1"/>
          </p:cNvSpPr>
          <p:nvPr>
            <p:ph type="title"/>
          </p:nvPr>
        </p:nvSpPr>
        <p:spPr>
          <a:xfrm>
            <a:off x="320040" y="191520"/>
            <a:ext cx="8422560" cy="882720"/>
          </a:xfrm>
          <a:prstGeom prst="rect">
            <a:avLst/>
          </a:prstGeom>
          <a:solidFill>
            <a:srgbClr val="548235"/>
          </a:solidFill>
          <a:ln w="12600">
            <a:solidFill>
              <a:srgbClr val="bc8e00"/>
            </a:solidFill>
            <a:miter/>
          </a:ln>
        </p:spPr>
        <p:txBody>
          <a:bodyPr anchor="ctr">
            <a:normAutofit/>
          </a:bodyPr>
          <a:p>
            <a:pPr algn="ctr">
              <a:lnSpc>
                <a:spcPct val="90000"/>
              </a:lnSpc>
            </a:pPr>
            <a:r>
              <a:rPr b="1" lang="en-US" sz="4000" spc="-1" strike="noStrike">
                <a:solidFill>
                  <a:srgbClr val="ffffff"/>
                </a:solidFill>
                <a:latin typeface="Calibri"/>
              </a:rPr>
              <a:t>Para o técnico, o Prontuário Eletrônico</a:t>
            </a:r>
            <a:endParaRPr b="0" lang="en-US" sz="4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95" name="PlaceHolder 2"/>
          <p:cNvSpPr>
            <a:spLocks noGrp="1"/>
          </p:cNvSpPr>
          <p:nvPr>
            <p:ph/>
          </p:nvPr>
        </p:nvSpPr>
        <p:spPr>
          <a:xfrm>
            <a:off x="5197320" y="1249200"/>
            <a:ext cx="6867000" cy="523224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 fontScale="70000"/>
          </a:bodyPr>
          <a:p>
            <a:pPr indent="-228600" algn="r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1" lang="pt-BR" sz="4100" spc="-1" strike="noStrike">
                <a:solidFill>
                  <a:srgbClr val="000000"/>
                </a:solidFill>
                <a:latin typeface="Calibri"/>
              </a:rPr>
              <a:t>Economiza tempo</a:t>
            </a:r>
            <a:r>
              <a:rPr b="0" lang="pt-BR" sz="4100" spc="-1" strike="noStrike">
                <a:solidFill>
                  <a:srgbClr val="000000"/>
                </a:solidFill>
                <a:latin typeface="Calibri"/>
              </a:rPr>
              <a:t>, pois permite recuperar as informações da família que já estão no Cadastro Único;</a:t>
            </a:r>
            <a:endParaRPr b="0" lang="en-US" sz="4100" spc="-1" strike="noStrike">
              <a:solidFill>
                <a:srgbClr val="000000"/>
              </a:solidFill>
              <a:latin typeface="Calibri"/>
            </a:endParaRPr>
          </a:p>
          <a:p>
            <a:pPr algn="r">
              <a:lnSpc>
                <a:spcPct val="90000"/>
              </a:lnSpc>
              <a:spcBef>
                <a:spcPts val="1001"/>
              </a:spcBef>
            </a:pPr>
            <a:endParaRPr b="0" lang="en-US" sz="4100" spc="-1" strike="noStrike">
              <a:solidFill>
                <a:srgbClr val="000000"/>
              </a:solidFill>
              <a:latin typeface="Calibri"/>
            </a:endParaRPr>
          </a:p>
          <a:p>
            <a:pPr indent="-228600" algn="r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pt-BR" sz="4100" spc="-1" strike="noStrike">
                <a:solidFill>
                  <a:srgbClr val="000000"/>
                </a:solidFill>
                <a:latin typeface="Calibri"/>
              </a:rPr>
              <a:t>Permite </a:t>
            </a:r>
            <a:r>
              <a:rPr b="1" lang="pt-BR" sz="4100" spc="-1" strike="noStrike">
                <a:solidFill>
                  <a:srgbClr val="000000"/>
                </a:solidFill>
                <a:latin typeface="Calibri"/>
              </a:rPr>
              <a:t>ver a família de forma integral</a:t>
            </a:r>
            <a:r>
              <a:rPr b="0" lang="pt-BR" sz="4100" spc="-1" strike="noStrike">
                <a:solidFill>
                  <a:srgbClr val="000000"/>
                </a:solidFill>
                <a:latin typeface="Calibri"/>
              </a:rPr>
              <a:t>, visualizando em linhas gerais o trabalho social que foi realizado em qualquer equipamento da rede</a:t>
            </a:r>
            <a:endParaRPr b="0" lang="en-US" sz="4100" spc="-1" strike="noStrike">
              <a:solidFill>
                <a:srgbClr val="000000"/>
              </a:solidFill>
              <a:latin typeface="Calibri"/>
            </a:endParaRPr>
          </a:p>
          <a:p>
            <a:pPr algn="r">
              <a:lnSpc>
                <a:spcPct val="90000"/>
              </a:lnSpc>
              <a:spcBef>
                <a:spcPts val="1001"/>
              </a:spcBef>
            </a:pPr>
            <a:endParaRPr b="0" lang="en-US" sz="4100" spc="-1" strike="noStrike">
              <a:solidFill>
                <a:srgbClr val="000000"/>
              </a:solidFill>
              <a:latin typeface="Calibri"/>
            </a:endParaRPr>
          </a:p>
          <a:p>
            <a:pPr indent="-228600" algn="r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pt-BR" sz="4100" spc="-1" strike="noStrike">
                <a:solidFill>
                  <a:srgbClr val="000000"/>
                </a:solidFill>
                <a:latin typeface="Calibri"/>
              </a:rPr>
              <a:t>Gera </a:t>
            </a:r>
            <a:r>
              <a:rPr b="1" lang="pt-BR" sz="4100" spc="-1" strike="noStrike">
                <a:solidFill>
                  <a:srgbClr val="000000"/>
                </a:solidFill>
                <a:latin typeface="Calibri"/>
              </a:rPr>
              <a:t>relatórios</a:t>
            </a:r>
            <a:r>
              <a:rPr b="0" lang="pt-BR" sz="4100" spc="-1" strike="noStrike">
                <a:solidFill>
                  <a:srgbClr val="000000"/>
                </a:solidFill>
                <a:latin typeface="Calibri"/>
              </a:rPr>
              <a:t> sobre o </a:t>
            </a:r>
            <a:r>
              <a:rPr b="1" lang="pt-BR" sz="4100" spc="-1" strike="noStrike">
                <a:solidFill>
                  <a:srgbClr val="000000"/>
                </a:solidFill>
                <a:latin typeface="Calibri"/>
              </a:rPr>
              <a:t>trabalho realizado</a:t>
            </a:r>
            <a:r>
              <a:rPr b="0" lang="pt-BR" sz="4100" spc="-1" strike="noStrike">
                <a:solidFill>
                  <a:srgbClr val="000000"/>
                </a:solidFill>
                <a:latin typeface="Calibri"/>
              </a:rPr>
              <a:t> e sobre o </a:t>
            </a:r>
            <a:r>
              <a:rPr b="1" lang="pt-BR" sz="4100" spc="-1" strike="noStrike">
                <a:solidFill>
                  <a:srgbClr val="000000"/>
                </a:solidFill>
                <a:latin typeface="Calibri"/>
              </a:rPr>
              <a:t>perfil dos usuários </a:t>
            </a:r>
            <a:r>
              <a:rPr b="0" lang="pt-BR" sz="4100" spc="-1" strike="noStrike">
                <a:solidFill>
                  <a:srgbClr val="000000"/>
                </a:solidFill>
                <a:latin typeface="Calibri"/>
              </a:rPr>
              <a:t>do equipamento e do território;</a:t>
            </a:r>
            <a:endParaRPr b="0" lang="en-US" sz="4100" spc="-1" strike="noStrike">
              <a:solidFill>
                <a:srgbClr val="000000"/>
              </a:solidFill>
              <a:latin typeface="Calibri"/>
            </a:endParaRPr>
          </a:p>
          <a:p>
            <a:pPr algn="r">
              <a:lnSpc>
                <a:spcPct val="90000"/>
              </a:lnSpc>
              <a:spcBef>
                <a:spcPts val="1001"/>
              </a:spcBef>
            </a:pPr>
            <a:endParaRPr b="0" lang="en-US" sz="4100" spc="-1" strike="noStrike">
              <a:solidFill>
                <a:srgbClr val="000000"/>
              </a:solidFill>
              <a:latin typeface="Calibri"/>
            </a:endParaRPr>
          </a:p>
          <a:p>
            <a:pPr algn="r">
              <a:lnSpc>
                <a:spcPct val="90000"/>
              </a:lnSpc>
              <a:spcBef>
                <a:spcPts val="1001"/>
              </a:spcBef>
            </a:pPr>
            <a:endParaRPr b="0" lang="en-US" sz="41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296" name="Gráfico 3" descr="Perfil feminino"/>
          <p:cNvPicPr/>
          <p:nvPr/>
        </p:nvPicPr>
        <p:blipFill>
          <a:blip r:embed="rId1"/>
          <a:stretch/>
        </p:blipFill>
        <p:spPr>
          <a:xfrm>
            <a:off x="1919520" y="1989000"/>
            <a:ext cx="1728000" cy="1728000"/>
          </a:xfrm>
          <a:prstGeom prst="rect">
            <a:avLst/>
          </a:prstGeom>
          <a:ln w="0">
            <a:noFill/>
          </a:ln>
        </p:spPr>
      </p:pic>
      <p:pic>
        <p:nvPicPr>
          <p:cNvPr id="297" name="Gráfico 6" descr="Usuários"/>
          <p:cNvPicPr/>
          <p:nvPr/>
        </p:nvPicPr>
        <p:blipFill>
          <a:blip r:embed="rId2"/>
          <a:stretch/>
        </p:blipFill>
        <p:spPr>
          <a:xfrm>
            <a:off x="1991520" y="3865680"/>
            <a:ext cx="1728000" cy="172800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CaixaDeTexto 1"/>
          <p:cNvSpPr/>
          <p:nvPr/>
        </p:nvSpPr>
        <p:spPr>
          <a:xfrm>
            <a:off x="1003320" y="1392840"/>
            <a:ext cx="10437840" cy="4416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marL="285840" indent="-285840">
              <a:lnSpc>
                <a:spcPct val="100000"/>
              </a:lnSpc>
              <a:spcBef>
                <a:spcPts val="1199"/>
              </a:spcBef>
              <a:spcAft>
                <a:spcPts val="1199"/>
              </a:spcAft>
              <a:buClr>
                <a:srgbClr val="000000"/>
              </a:buClr>
              <a:buFont typeface="Wingdings" charset="2"/>
              <a:buChar char=""/>
            </a:pPr>
            <a:r>
              <a:rPr b="1" lang="pt-BR" sz="3200" spc="-1" strike="noStrike">
                <a:solidFill>
                  <a:srgbClr val="000000"/>
                </a:solidFill>
                <a:latin typeface="Calibri"/>
              </a:rPr>
              <a:t>Antes de entrar no assunto</a:t>
            </a:r>
            <a:r>
              <a:rPr b="0" lang="pt-BR" sz="3200" spc="-1" strike="noStrike">
                <a:solidFill>
                  <a:srgbClr val="000000"/>
                </a:solidFill>
                <a:latin typeface="Calibri"/>
              </a:rPr>
              <a:t>: O que é a vigilância, o que ela faz e como ela pode ser vista pelos técnicos da ponta?</a:t>
            </a:r>
            <a:endParaRPr b="0" lang="pt-BR" sz="3200" spc="-1" strike="noStrike">
              <a:latin typeface="Arial"/>
            </a:endParaRPr>
          </a:p>
          <a:p>
            <a:pPr marL="285840" indent="-285840">
              <a:lnSpc>
                <a:spcPct val="100000"/>
              </a:lnSpc>
              <a:spcBef>
                <a:spcPts val="1199"/>
              </a:spcBef>
              <a:spcAft>
                <a:spcPts val="1199"/>
              </a:spcAft>
              <a:buClr>
                <a:srgbClr val="000000"/>
              </a:buClr>
              <a:buFont typeface="Wingdings" charset="2"/>
              <a:buChar char=""/>
            </a:pPr>
            <a:r>
              <a:rPr b="1" lang="pt-BR" sz="3200" spc="-1" strike="noStrike">
                <a:solidFill>
                  <a:srgbClr val="000000"/>
                </a:solidFill>
                <a:latin typeface="Calibri"/>
              </a:rPr>
              <a:t>O que é o Prontuário Eletrônico do Suas ? </a:t>
            </a:r>
            <a:r>
              <a:rPr b="0" lang="pt-BR" sz="3200" spc="-1" strike="noStrike">
                <a:solidFill>
                  <a:srgbClr val="000000"/>
                </a:solidFill>
                <a:latin typeface="Calibri"/>
              </a:rPr>
              <a:t>(como acessar, Blocos de preenchimento, novo prontuário em desenvolvimento)</a:t>
            </a:r>
            <a:endParaRPr b="0" lang="pt-BR" sz="3200" spc="-1" strike="noStrike">
              <a:latin typeface="Arial"/>
            </a:endParaRPr>
          </a:p>
          <a:p>
            <a:pPr marL="285840" indent="-285840">
              <a:lnSpc>
                <a:spcPct val="100000"/>
              </a:lnSpc>
              <a:spcBef>
                <a:spcPts val="1199"/>
              </a:spcBef>
              <a:spcAft>
                <a:spcPts val="1199"/>
              </a:spcAft>
              <a:buClr>
                <a:srgbClr val="000000"/>
              </a:buClr>
              <a:buFont typeface="Wingdings" charset="2"/>
              <a:buChar char=""/>
            </a:pPr>
            <a:r>
              <a:rPr b="1" lang="pt-BR" sz="3200" spc="-1" strike="noStrike">
                <a:solidFill>
                  <a:srgbClr val="000000"/>
                </a:solidFill>
                <a:latin typeface="Calibri"/>
              </a:rPr>
              <a:t>Principais dúvidas no preenchimento</a:t>
            </a:r>
            <a:endParaRPr b="0" lang="pt-BR" sz="3200" spc="-1" strike="noStrike">
              <a:latin typeface="Arial"/>
            </a:endParaRPr>
          </a:p>
          <a:p>
            <a:pPr marL="285840" indent="-285840">
              <a:lnSpc>
                <a:spcPct val="100000"/>
              </a:lnSpc>
              <a:spcBef>
                <a:spcPts val="1199"/>
              </a:spcBef>
              <a:spcAft>
                <a:spcPts val="1199"/>
              </a:spcAft>
              <a:buClr>
                <a:srgbClr val="000000"/>
              </a:buClr>
              <a:buFont typeface="Wingdings" charset="2"/>
              <a:buChar char=""/>
            </a:pPr>
            <a:r>
              <a:rPr b="1" lang="pt-BR" sz="3200" spc="-1" strike="noStrike">
                <a:solidFill>
                  <a:srgbClr val="000000"/>
                </a:solidFill>
                <a:latin typeface="Calibri"/>
              </a:rPr>
              <a:t>Para que serve o Prontuário?</a:t>
            </a:r>
            <a:endParaRPr b="0" lang="pt-BR" sz="3200" spc="-1" strike="noStrike">
              <a:latin typeface="Arial"/>
            </a:endParaRPr>
          </a:p>
        </p:txBody>
      </p:sp>
      <p:sp>
        <p:nvSpPr>
          <p:cNvPr id="233" name="CaixaDeTexto 2"/>
          <p:cNvSpPr/>
          <p:nvPr/>
        </p:nvSpPr>
        <p:spPr>
          <a:xfrm>
            <a:off x="787680" y="351720"/>
            <a:ext cx="10653480" cy="5778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solidFill>
              <a:srgbClr val="3b90b8"/>
            </a:solidFill>
            <a:round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pt-BR" sz="3200" spc="-1" strike="noStrike">
                <a:solidFill>
                  <a:srgbClr val="ffffff"/>
                </a:solidFill>
                <a:latin typeface="Calibri"/>
              </a:rPr>
              <a:t>      </a:t>
            </a:r>
            <a:r>
              <a:rPr b="1" lang="pt-BR" sz="3200" spc="-1" strike="noStrike">
                <a:solidFill>
                  <a:srgbClr val="ffffff"/>
                </a:solidFill>
                <a:latin typeface="Calibri"/>
              </a:rPr>
              <a:t>Tópicos da apresentação</a:t>
            </a:r>
            <a:endParaRPr b="0" lang="pt-BR" sz="3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PlaceHolder 1"/>
          <p:cNvSpPr>
            <a:spLocks noGrp="1"/>
          </p:cNvSpPr>
          <p:nvPr>
            <p:ph type="title"/>
          </p:nvPr>
        </p:nvSpPr>
        <p:spPr>
          <a:xfrm>
            <a:off x="320040" y="191520"/>
            <a:ext cx="8422560" cy="882720"/>
          </a:xfrm>
          <a:prstGeom prst="rect">
            <a:avLst/>
          </a:prstGeom>
          <a:solidFill>
            <a:srgbClr val="4472c4"/>
          </a:solidFill>
          <a:ln w="12600">
            <a:solidFill>
              <a:srgbClr val="bc8e00"/>
            </a:solidFill>
            <a:miter/>
          </a:ln>
        </p:spPr>
        <p:txBody>
          <a:bodyPr anchor="ctr">
            <a:normAutofit/>
          </a:bodyPr>
          <a:p>
            <a:pPr algn="ctr">
              <a:lnSpc>
                <a:spcPct val="90000"/>
              </a:lnSpc>
            </a:pPr>
            <a:r>
              <a:rPr b="1" lang="en-US" sz="4000" spc="-1" strike="noStrike">
                <a:solidFill>
                  <a:srgbClr val="ffffff"/>
                </a:solidFill>
                <a:latin typeface="Calibri"/>
              </a:rPr>
              <a:t>Para o gestor, o Prontuário Eletrônico</a:t>
            </a:r>
            <a:endParaRPr b="0" lang="en-US" sz="4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99" name="PlaceHolder 2"/>
          <p:cNvSpPr>
            <a:spLocks noGrp="1"/>
          </p:cNvSpPr>
          <p:nvPr>
            <p:ph/>
          </p:nvPr>
        </p:nvSpPr>
        <p:spPr>
          <a:xfrm>
            <a:off x="5577840" y="1249200"/>
            <a:ext cx="6486120" cy="523224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 fontScale="84000"/>
          </a:bodyPr>
          <a:p>
            <a:pPr indent="-228600" algn="r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pt-BR" sz="4100" spc="-1" strike="noStrike">
                <a:solidFill>
                  <a:srgbClr val="000000"/>
                </a:solidFill>
                <a:latin typeface="Calibri"/>
              </a:rPr>
              <a:t>Ajuda no </a:t>
            </a:r>
            <a:r>
              <a:rPr b="1" lang="pt-BR" sz="4100" spc="-1" strike="noStrike">
                <a:solidFill>
                  <a:srgbClr val="000000"/>
                </a:solidFill>
                <a:latin typeface="Calibri"/>
              </a:rPr>
              <a:t>monitoramento</a:t>
            </a:r>
            <a:r>
              <a:rPr b="0" lang="pt-BR" sz="4100" spc="-1" strike="noStrike">
                <a:solidFill>
                  <a:srgbClr val="000000"/>
                </a:solidFill>
                <a:latin typeface="Calibri"/>
              </a:rPr>
              <a:t> dos acompanhamentos e atendimentos</a:t>
            </a:r>
            <a:endParaRPr b="0" lang="en-US" sz="4100" spc="-1" strike="noStrike">
              <a:solidFill>
                <a:srgbClr val="000000"/>
              </a:solidFill>
              <a:latin typeface="Calibri"/>
            </a:endParaRPr>
          </a:p>
          <a:p>
            <a:pPr algn="r">
              <a:lnSpc>
                <a:spcPct val="90000"/>
              </a:lnSpc>
              <a:spcBef>
                <a:spcPts val="1001"/>
              </a:spcBef>
            </a:pPr>
            <a:endParaRPr b="0" lang="en-US" sz="4100" spc="-1" strike="noStrike">
              <a:solidFill>
                <a:srgbClr val="000000"/>
              </a:solidFill>
              <a:latin typeface="Calibri"/>
            </a:endParaRPr>
          </a:p>
          <a:p>
            <a:pPr indent="-228600" algn="r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pt-BR" sz="4100" spc="-1" strike="noStrike">
                <a:solidFill>
                  <a:srgbClr val="000000"/>
                </a:solidFill>
                <a:latin typeface="Calibri"/>
              </a:rPr>
              <a:t>Ajuda a </a:t>
            </a:r>
            <a:r>
              <a:rPr b="1" lang="pt-BR" sz="4100" spc="-1" strike="noStrike">
                <a:solidFill>
                  <a:srgbClr val="000000"/>
                </a:solidFill>
                <a:latin typeface="Calibri"/>
              </a:rPr>
              <a:t>tomar decisões:</a:t>
            </a:r>
            <a:r>
              <a:rPr b="0" lang="pt-BR" sz="4100" spc="-1" strike="noStrike">
                <a:solidFill>
                  <a:srgbClr val="000000"/>
                </a:solidFill>
                <a:latin typeface="Calibri"/>
              </a:rPr>
              <a:t> Qual equipamento está atendendo mais e qual precisa de mais RH?</a:t>
            </a:r>
            <a:endParaRPr b="0" lang="en-US" sz="4100" spc="-1" strike="noStrike">
              <a:solidFill>
                <a:srgbClr val="000000"/>
              </a:solidFill>
              <a:latin typeface="Calibri"/>
            </a:endParaRPr>
          </a:p>
          <a:p>
            <a:pPr algn="r">
              <a:lnSpc>
                <a:spcPct val="90000"/>
              </a:lnSpc>
              <a:spcBef>
                <a:spcPts val="1001"/>
              </a:spcBef>
            </a:pPr>
            <a:endParaRPr b="0" lang="en-US" sz="4100" spc="-1" strike="noStrike">
              <a:solidFill>
                <a:srgbClr val="000000"/>
              </a:solidFill>
              <a:latin typeface="Calibri"/>
            </a:endParaRPr>
          </a:p>
          <a:p>
            <a:pPr indent="-228600" algn="r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pt-BR" sz="4100" spc="-1" strike="noStrike">
                <a:solidFill>
                  <a:srgbClr val="000000"/>
                </a:solidFill>
                <a:latin typeface="Calibri"/>
              </a:rPr>
              <a:t>Ajuda a construir </a:t>
            </a:r>
            <a:r>
              <a:rPr b="1" lang="pt-BR" sz="4100" spc="-1" strike="noStrike">
                <a:solidFill>
                  <a:srgbClr val="000000"/>
                </a:solidFill>
                <a:latin typeface="Calibri"/>
              </a:rPr>
              <a:t>listas para busca ativa</a:t>
            </a:r>
            <a:r>
              <a:rPr b="0" lang="pt-BR" sz="4100" spc="-1" strike="noStrike">
                <a:solidFill>
                  <a:srgbClr val="000000"/>
                </a:solidFill>
                <a:latin typeface="Calibri"/>
              </a:rPr>
              <a:t>;</a:t>
            </a:r>
            <a:endParaRPr b="0" lang="en-US" sz="4100" spc="-1" strike="noStrike">
              <a:solidFill>
                <a:srgbClr val="000000"/>
              </a:solidFill>
              <a:latin typeface="Calibri"/>
            </a:endParaRPr>
          </a:p>
          <a:p>
            <a:pPr algn="r">
              <a:lnSpc>
                <a:spcPct val="90000"/>
              </a:lnSpc>
              <a:spcBef>
                <a:spcPts val="1001"/>
              </a:spcBef>
            </a:pPr>
            <a:endParaRPr b="0" lang="en-US" sz="4100" spc="-1" strike="noStrike">
              <a:solidFill>
                <a:srgbClr val="000000"/>
              </a:solidFill>
              <a:latin typeface="Calibri"/>
            </a:endParaRPr>
          </a:p>
          <a:p>
            <a:pPr algn="r">
              <a:lnSpc>
                <a:spcPct val="90000"/>
              </a:lnSpc>
              <a:spcBef>
                <a:spcPts val="1001"/>
              </a:spcBef>
            </a:pPr>
            <a:endParaRPr b="0" lang="en-US" sz="41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300" name="Gráfico 8" descr="Apresentação com gráfico de barras DPE"/>
          <p:cNvPicPr/>
          <p:nvPr/>
        </p:nvPicPr>
        <p:blipFill>
          <a:blip r:embed="rId1"/>
          <a:stretch/>
        </p:blipFill>
        <p:spPr>
          <a:xfrm>
            <a:off x="1127520" y="1246320"/>
            <a:ext cx="1800000" cy="1800000"/>
          </a:xfrm>
          <a:prstGeom prst="rect">
            <a:avLst/>
          </a:prstGeom>
          <a:ln w="0">
            <a:noFill/>
          </a:ln>
        </p:spPr>
      </p:pic>
      <p:pic>
        <p:nvPicPr>
          <p:cNvPr id="301" name="Gráfico 10" descr="Pesquisar"/>
          <p:cNvPicPr/>
          <p:nvPr/>
        </p:nvPicPr>
        <p:blipFill>
          <a:blip r:embed="rId2"/>
          <a:stretch/>
        </p:blipFill>
        <p:spPr>
          <a:xfrm>
            <a:off x="2047320" y="3024000"/>
            <a:ext cx="2016000" cy="2016000"/>
          </a:xfrm>
          <a:prstGeom prst="rect">
            <a:avLst/>
          </a:prstGeom>
          <a:ln w="0">
            <a:noFill/>
          </a:ln>
        </p:spPr>
      </p:pic>
      <p:pic>
        <p:nvPicPr>
          <p:cNvPr id="302" name="Gráfico 12" descr="Ciclo com pessoas"/>
          <p:cNvPicPr/>
          <p:nvPr/>
        </p:nvPicPr>
        <p:blipFill>
          <a:blip r:embed="rId3"/>
          <a:stretch/>
        </p:blipFill>
        <p:spPr>
          <a:xfrm>
            <a:off x="1703520" y="5040360"/>
            <a:ext cx="1583640" cy="15836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Fluxograma: Disco magnético 25"/>
          <p:cNvSpPr/>
          <p:nvPr/>
        </p:nvSpPr>
        <p:spPr>
          <a:xfrm>
            <a:off x="1881000" y="1428840"/>
            <a:ext cx="1285560" cy="1785600"/>
          </a:xfrm>
          <a:prstGeom prst="flowChartMagneticDisk">
            <a:avLst/>
          </a:prstGeom>
          <a:solidFill>
            <a:srgbClr val="4eb3cf"/>
          </a:solidFill>
          <a:ln>
            <a:solidFill>
              <a:srgbClr val="ffffff"/>
            </a:solidFill>
            <a:round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pt-BR" sz="1800" spc="-1" strike="noStrike">
                <a:solidFill>
                  <a:srgbClr val="ffffff"/>
                </a:solidFill>
                <a:latin typeface="Calibri"/>
              </a:rPr>
              <a:t>Base de dados CadÚnico</a:t>
            </a:r>
            <a:endParaRPr b="0" lang="pt-BR" sz="1800" spc="-1" strike="noStrike">
              <a:latin typeface="Arial"/>
            </a:endParaRPr>
          </a:p>
        </p:txBody>
      </p:sp>
      <p:sp>
        <p:nvSpPr>
          <p:cNvPr id="304" name="Fluxograma: Disco magnético 26"/>
          <p:cNvSpPr/>
          <p:nvPr/>
        </p:nvSpPr>
        <p:spPr>
          <a:xfrm>
            <a:off x="5238720" y="2286000"/>
            <a:ext cx="1499760" cy="2142720"/>
          </a:xfrm>
          <a:prstGeom prst="flowChartMagneticDisk">
            <a:avLst/>
          </a:prstGeom>
          <a:solidFill>
            <a:srgbClr val="51c3f9"/>
          </a:solidFill>
          <a:ln>
            <a:solidFill>
              <a:srgbClr val="ffffff"/>
            </a:solidFill>
            <a:round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pt-BR" sz="1800" spc="-1" strike="noStrike">
                <a:solidFill>
                  <a:srgbClr val="ffffff"/>
                </a:solidFill>
                <a:latin typeface="Calibri"/>
              </a:rPr>
              <a:t>Base nacional de dados do Prontuário SUAS</a:t>
            </a:r>
            <a:endParaRPr b="0" lang="pt-BR" sz="1800" spc="-1" strike="noStrike">
              <a:latin typeface="Arial"/>
            </a:endParaRPr>
          </a:p>
        </p:txBody>
      </p:sp>
      <p:sp>
        <p:nvSpPr>
          <p:cNvPr id="305" name="Fluxograma: Disco magnético 27"/>
          <p:cNvSpPr/>
          <p:nvPr/>
        </p:nvSpPr>
        <p:spPr>
          <a:xfrm>
            <a:off x="1881000" y="3929040"/>
            <a:ext cx="1285560" cy="1785600"/>
          </a:xfrm>
          <a:prstGeom prst="flowChartMagneticDisk">
            <a:avLst/>
          </a:prstGeom>
          <a:solidFill>
            <a:srgbClr val="37a76f"/>
          </a:solidFill>
          <a:ln>
            <a:solidFill>
              <a:srgbClr val="ffffff"/>
            </a:solidFill>
            <a:round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pt-BR" sz="1800" spc="-1" strike="noStrike">
                <a:solidFill>
                  <a:srgbClr val="ffffff"/>
                </a:solidFill>
                <a:latin typeface="Calibri"/>
              </a:rPr>
              <a:t>Base de dados CadSUAS</a:t>
            </a:r>
            <a:endParaRPr b="0" lang="pt-BR" sz="1800" spc="-1" strike="noStrike">
              <a:latin typeface="Arial"/>
            </a:endParaRPr>
          </a:p>
        </p:txBody>
      </p:sp>
      <p:sp>
        <p:nvSpPr>
          <p:cNvPr id="306" name="Botão de ação: Início 28"/>
          <p:cNvSpPr/>
          <p:nvPr/>
        </p:nvSpPr>
        <p:spPr>
          <a:xfrm>
            <a:off x="6883920" y="303120"/>
            <a:ext cx="1142640" cy="999720"/>
          </a:xfrm>
          <a:prstGeom prst="actionButtonHome">
            <a:avLst/>
          </a:prstGeom>
          <a:gradFill rotWithShape="0">
            <a:gsLst>
              <a:gs pos="0">
                <a:srgbClr val="9ad8c5"/>
              </a:gs>
              <a:gs pos="100000">
                <a:srgbClr val="b0e7d5"/>
              </a:gs>
            </a:gsLst>
            <a:path path="circle">
              <a:fillToRect l="50000" t="50000" r="50000" b="50000"/>
            </a:path>
          </a:gradFill>
          <a:ln>
            <a:solidFill>
              <a:srgbClr val="44c1a3"/>
            </a:solidFill>
            <a:rou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/>
        </p:style>
      </p:sp>
      <p:sp>
        <p:nvSpPr>
          <p:cNvPr id="307" name="Botão de ação: Início 30"/>
          <p:cNvSpPr/>
          <p:nvPr/>
        </p:nvSpPr>
        <p:spPr>
          <a:xfrm>
            <a:off x="8024760" y="1473840"/>
            <a:ext cx="1142640" cy="999720"/>
          </a:xfrm>
          <a:prstGeom prst="actionButtonHome">
            <a:avLst/>
          </a:prstGeom>
          <a:gradFill rotWithShape="0">
            <a:gsLst>
              <a:gs pos="0">
                <a:srgbClr val="a7c89a"/>
              </a:gs>
              <a:gs pos="100000">
                <a:srgbClr val="bbd9b0"/>
              </a:gs>
            </a:gsLst>
            <a:path path="circle">
              <a:fillToRect l="50000" t="50000" r="50000" b="50000"/>
            </a:path>
          </a:gradFill>
          <a:ln>
            <a:solidFill>
              <a:srgbClr val="63a537"/>
            </a:solidFill>
            <a:rou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/>
        </p:style>
      </p:sp>
      <p:sp>
        <p:nvSpPr>
          <p:cNvPr id="308" name="Conector de seta reta 36"/>
          <p:cNvSpPr/>
          <p:nvPr/>
        </p:nvSpPr>
        <p:spPr>
          <a:xfrm>
            <a:off x="3381480" y="2071800"/>
            <a:ext cx="1571400" cy="78552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38100">
            <a:solidFill>
              <a:srgbClr val="99cb38"/>
            </a:solidFill>
            <a:round/>
            <a:tailEnd len="med" type="arrow" w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309" name="Conector de seta reta 37"/>
          <p:cNvSpPr/>
          <p:nvPr/>
        </p:nvSpPr>
        <p:spPr>
          <a:xfrm flipV="1">
            <a:off x="3381480" y="3857400"/>
            <a:ext cx="1571400" cy="114264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38100">
            <a:solidFill>
              <a:srgbClr val="99cb38"/>
            </a:solidFill>
            <a:round/>
            <a:tailEnd len="med" type="arrow" w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310" name="CaixaDeTexto 44"/>
          <p:cNvSpPr/>
          <p:nvPr/>
        </p:nvSpPr>
        <p:spPr>
          <a:xfrm>
            <a:off x="3166920" y="1143000"/>
            <a:ext cx="1999800" cy="820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pt-BR" sz="1200" spc="-1" strike="noStrike">
                <a:solidFill>
                  <a:srgbClr val="000000"/>
                </a:solidFill>
                <a:latin typeface="Calibri"/>
              </a:rPr>
              <a:t>Provê informações da composição familiar e dados socioeconônicos das pessoas e do domicílio</a:t>
            </a:r>
            <a:endParaRPr b="0" lang="pt-BR" sz="1200" spc="-1" strike="noStrike">
              <a:latin typeface="Arial"/>
            </a:endParaRPr>
          </a:p>
        </p:txBody>
      </p:sp>
      <p:sp>
        <p:nvSpPr>
          <p:cNvPr id="311" name="CaixaDeTexto 47"/>
          <p:cNvSpPr/>
          <p:nvPr/>
        </p:nvSpPr>
        <p:spPr>
          <a:xfrm>
            <a:off x="3166920" y="5072040"/>
            <a:ext cx="1999800" cy="637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pt-BR" sz="1200" spc="-1" strike="noStrike">
                <a:solidFill>
                  <a:srgbClr val="000000"/>
                </a:solidFill>
                <a:latin typeface="Calibri"/>
              </a:rPr>
              <a:t>Provê informações cadastrais das Unidades da Rede Socioassistencial</a:t>
            </a:r>
            <a:endParaRPr b="0" lang="pt-BR" sz="1200" spc="-1" strike="noStrike">
              <a:latin typeface="Arial"/>
            </a:endParaRPr>
          </a:p>
        </p:txBody>
      </p:sp>
      <p:sp>
        <p:nvSpPr>
          <p:cNvPr id="312" name="Conector de seta reta 48"/>
          <p:cNvSpPr/>
          <p:nvPr/>
        </p:nvSpPr>
        <p:spPr>
          <a:xfrm flipH="1">
            <a:off x="6595920" y="1428840"/>
            <a:ext cx="653760" cy="98496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38100">
            <a:solidFill>
              <a:srgbClr val="99cb38"/>
            </a:solidFill>
            <a:round/>
            <a:tailEnd len="med" type="arrow" w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313" name="Conector de seta reta 52"/>
          <p:cNvSpPr/>
          <p:nvPr/>
        </p:nvSpPr>
        <p:spPr>
          <a:xfrm flipH="1">
            <a:off x="6854400" y="2286000"/>
            <a:ext cx="1074240" cy="40536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38100">
            <a:solidFill>
              <a:srgbClr val="99cb38"/>
            </a:solidFill>
            <a:round/>
            <a:tailEnd len="med" type="arrow" w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314" name="CaixaDeTexto 56"/>
          <p:cNvSpPr/>
          <p:nvPr/>
        </p:nvSpPr>
        <p:spPr>
          <a:xfrm>
            <a:off x="8200440" y="160920"/>
            <a:ext cx="928440" cy="364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pt-BR" sz="1800" spc="-1" strike="noStrike">
                <a:solidFill>
                  <a:srgbClr val="000000"/>
                </a:solidFill>
                <a:latin typeface="Calibri"/>
              </a:rPr>
              <a:t>CRAS</a:t>
            </a:r>
            <a:endParaRPr b="0" lang="pt-BR" sz="1800" spc="-1" strike="noStrike">
              <a:latin typeface="Arial"/>
            </a:endParaRPr>
          </a:p>
        </p:txBody>
      </p:sp>
      <p:sp>
        <p:nvSpPr>
          <p:cNvPr id="315" name="CaixaDeTexto 57"/>
          <p:cNvSpPr/>
          <p:nvPr/>
        </p:nvSpPr>
        <p:spPr>
          <a:xfrm>
            <a:off x="9371160" y="1803960"/>
            <a:ext cx="1033920" cy="364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pt-BR" sz="1800" spc="-1" strike="noStrike">
                <a:solidFill>
                  <a:srgbClr val="000000"/>
                </a:solidFill>
                <a:latin typeface="Calibri"/>
              </a:rPr>
              <a:t>CREAS</a:t>
            </a:r>
            <a:endParaRPr b="0" lang="pt-BR" sz="1800" spc="-1" strike="noStrike">
              <a:latin typeface="Arial"/>
            </a:endParaRPr>
          </a:p>
        </p:txBody>
      </p:sp>
      <p:sp>
        <p:nvSpPr>
          <p:cNvPr id="316" name="CaixaDeTexto 58"/>
          <p:cNvSpPr/>
          <p:nvPr/>
        </p:nvSpPr>
        <p:spPr>
          <a:xfrm>
            <a:off x="8128800" y="525960"/>
            <a:ext cx="1999800" cy="820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pt-BR" sz="1200" spc="-1" strike="noStrike">
                <a:solidFill>
                  <a:srgbClr val="000000"/>
                </a:solidFill>
                <a:latin typeface="Calibri"/>
              </a:rPr>
              <a:t>Provêm informações  derivadas dos atendimentos e do processo de acompanhamento</a:t>
            </a:r>
            <a:endParaRPr b="0" lang="pt-BR" sz="1200" spc="-1" strike="noStrike">
              <a:latin typeface="Arial"/>
            </a:endParaRPr>
          </a:p>
        </p:txBody>
      </p:sp>
      <p:sp>
        <p:nvSpPr>
          <p:cNvPr id="317" name="Botão de ação: Início 30"/>
          <p:cNvSpPr/>
          <p:nvPr/>
        </p:nvSpPr>
        <p:spPr>
          <a:xfrm>
            <a:off x="8147880" y="2864520"/>
            <a:ext cx="1142640" cy="999720"/>
          </a:xfrm>
          <a:prstGeom prst="actionButtonHome">
            <a:avLst/>
          </a:prstGeom>
          <a:gradFill rotWithShape="0">
            <a:gsLst>
              <a:gs pos="0">
                <a:srgbClr val="9bcee1"/>
              </a:gs>
              <a:gs pos="100000">
                <a:srgbClr val="b1ddef"/>
              </a:gs>
            </a:gsLst>
            <a:path path="circle">
              <a:fillToRect l="50000" t="50000" r="50000" b="50000"/>
            </a:path>
          </a:gradFill>
          <a:ln>
            <a:solidFill>
              <a:srgbClr val="4eb3cf"/>
            </a:solidFill>
            <a:rou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/>
        </p:style>
      </p:sp>
      <p:sp>
        <p:nvSpPr>
          <p:cNvPr id="318" name="CaixaDeTexto 19"/>
          <p:cNvSpPr/>
          <p:nvPr/>
        </p:nvSpPr>
        <p:spPr>
          <a:xfrm>
            <a:off x="9394920" y="3182040"/>
            <a:ext cx="1468080" cy="364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pt-BR" sz="1800" spc="-1" strike="noStrike">
                <a:solidFill>
                  <a:srgbClr val="000000"/>
                </a:solidFill>
                <a:latin typeface="Calibri"/>
              </a:rPr>
              <a:t>Acolhimento</a:t>
            </a:r>
            <a:endParaRPr b="0" lang="pt-BR" sz="1800" spc="-1" strike="noStrike">
              <a:latin typeface="Arial"/>
            </a:endParaRPr>
          </a:p>
        </p:txBody>
      </p:sp>
      <p:sp>
        <p:nvSpPr>
          <p:cNvPr id="319" name="Conector de seta reta 52"/>
          <p:cNvSpPr/>
          <p:nvPr/>
        </p:nvSpPr>
        <p:spPr>
          <a:xfrm flipH="1" flipV="1">
            <a:off x="6854400" y="3148920"/>
            <a:ext cx="1074240" cy="6444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38100">
            <a:solidFill>
              <a:srgbClr val="99cb38"/>
            </a:solidFill>
            <a:round/>
            <a:tailEnd len="med" type="arrow" w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320" name="Botão de ação: Início 30"/>
          <p:cNvSpPr/>
          <p:nvPr/>
        </p:nvSpPr>
        <p:spPr>
          <a:xfrm>
            <a:off x="7985880" y="4372560"/>
            <a:ext cx="1142640" cy="999720"/>
          </a:xfrm>
          <a:prstGeom prst="actionButtonHome">
            <a:avLst/>
          </a:prstGeom>
          <a:gradFill rotWithShape="0">
            <a:gsLst>
              <a:gs pos="0">
                <a:srgbClr val="99caac"/>
              </a:gs>
              <a:gs pos="100000">
                <a:srgbClr val="b0dabf"/>
              </a:gs>
            </a:gsLst>
            <a:path path="circle">
              <a:fillToRect l="50000" t="50000" r="50000" b="50000"/>
            </a:path>
          </a:gradFill>
          <a:ln>
            <a:solidFill>
              <a:srgbClr val="37a76f"/>
            </a:solidFill>
            <a:rou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/>
        </p:style>
      </p:sp>
      <p:sp>
        <p:nvSpPr>
          <p:cNvPr id="321" name="Conector de seta reta 52"/>
          <p:cNvSpPr/>
          <p:nvPr/>
        </p:nvSpPr>
        <p:spPr>
          <a:xfrm flipH="1" flipV="1">
            <a:off x="6853680" y="3996360"/>
            <a:ext cx="916920" cy="57528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38100">
            <a:solidFill>
              <a:srgbClr val="99cb38"/>
            </a:solidFill>
            <a:round/>
            <a:tailEnd len="med" type="arrow" w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322" name="CaixaDeTexto 31"/>
          <p:cNvSpPr/>
          <p:nvPr/>
        </p:nvSpPr>
        <p:spPr>
          <a:xfrm>
            <a:off x="9281520" y="4637520"/>
            <a:ext cx="1468080" cy="9133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pt-BR" sz="1800" spc="-1" strike="noStrike">
                <a:solidFill>
                  <a:srgbClr val="000000"/>
                </a:solidFill>
                <a:latin typeface="Calibri"/>
              </a:rPr>
              <a:t>Calamidade Pública e Emergência</a:t>
            </a:r>
            <a:endParaRPr b="0" lang="pt-BR" sz="1800" spc="-1" strike="noStrike">
              <a:latin typeface="Arial"/>
            </a:endParaRPr>
          </a:p>
        </p:txBody>
      </p:sp>
      <p:sp>
        <p:nvSpPr>
          <p:cNvPr id="323" name="Botão de ação: Início 30"/>
          <p:cNvSpPr/>
          <p:nvPr/>
        </p:nvSpPr>
        <p:spPr>
          <a:xfrm>
            <a:off x="6595920" y="5372640"/>
            <a:ext cx="1142640" cy="999720"/>
          </a:xfrm>
          <a:prstGeom prst="actionButtonHome">
            <a:avLst/>
          </a:prstGeom>
          <a:solidFill>
            <a:schemeClr val="accent4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324" name="Conector de seta reta 52"/>
          <p:cNvSpPr/>
          <p:nvPr/>
        </p:nvSpPr>
        <p:spPr>
          <a:xfrm flipH="1" flipV="1">
            <a:off x="6595920" y="4474080"/>
            <a:ext cx="326880" cy="84240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38100">
            <a:solidFill>
              <a:srgbClr val="99cb38"/>
            </a:solidFill>
            <a:round/>
            <a:tailEnd len="med" type="arrow" w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325" name="CaixaDeTexto 35"/>
          <p:cNvSpPr/>
          <p:nvPr/>
        </p:nvSpPr>
        <p:spPr>
          <a:xfrm>
            <a:off x="7813080" y="5723280"/>
            <a:ext cx="1847160" cy="639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pt-BR" sz="1800" spc="-1" strike="noStrike">
                <a:solidFill>
                  <a:srgbClr val="000000"/>
                </a:solidFill>
                <a:latin typeface="Calibri"/>
              </a:rPr>
              <a:t>Outros (PCF, Centro POP, etc)</a:t>
            </a:r>
            <a:endParaRPr b="0" lang="pt-BR" sz="1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object 2"/>
          <p:cNvSpPr/>
          <p:nvPr/>
        </p:nvSpPr>
        <p:spPr>
          <a:xfrm>
            <a:off x="1523880" y="5084640"/>
            <a:ext cx="9143640" cy="1773000"/>
          </a:xfrm>
          <a:custGeom>
            <a:avLst/>
            <a:gdLst/>
            <a:ahLst/>
            <a:rect l="l" t="t" r="r" b="b"/>
            <a:pathLst>
              <a:path w="9144000" h="1772920">
                <a:moveTo>
                  <a:pt x="0" y="1772793"/>
                </a:moveTo>
                <a:lnTo>
                  <a:pt x="9144000" y="1772793"/>
                </a:lnTo>
                <a:lnTo>
                  <a:pt x="9144000" y="0"/>
                </a:lnTo>
                <a:lnTo>
                  <a:pt x="0" y="0"/>
                </a:lnTo>
                <a:lnTo>
                  <a:pt x="0" y="1772793"/>
                </a:lnTo>
                <a:close/>
              </a:path>
            </a:pathLst>
          </a:custGeom>
          <a:solidFill>
            <a:srgbClr val="ffffff"/>
          </a:solidFill>
          <a:ln w="9525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327" name="object 3"/>
          <p:cNvSpPr/>
          <p:nvPr/>
        </p:nvSpPr>
        <p:spPr>
          <a:xfrm>
            <a:off x="272880" y="1422360"/>
            <a:ext cx="6254280" cy="5167080"/>
          </a:xfrm>
          <a:prstGeom prst="rect">
            <a:avLst/>
          </a:prstGeom>
          <a:blipFill rotWithShape="0">
            <a:blip r:embed="rId1"/>
            <a:srcRect/>
            <a:stretch/>
          </a:blipFill>
          <a:ln w="9525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328" name="object 4"/>
          <p:cNvSpPr/>
          <p:nvPr/>
        </p:nvSpPr>
        <p:spPr>
          <a:xfrm>
            <a:off x="6527880" y="4365720"/>
            <a:ext cx="4105080" cy="2461680"/>
          </a:xfrm>
          <a:prstGeom prst="rect">
            <a:avLst/>
          </a:prstGeom>
          <a:blipFill rotWithShape="0">
            <a:blip r:embed="rId2"/>
            <a:srcRect/>
            <a:stretch/>
          </a:blipFill>
          <a:ln w="9525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329" name="PlaceHolder 1"/>
          <p:cNvSpPr>
            <a:spLocks noGrp="1"/>
          </p:cNvSpPr>
          <p:nvPr>
            <p:ph type="title"/>
          </p:nvPr>
        </p:nvSpPr>
        <p:spPr>
          <a:xfrm>
            <a:off x="2494440" y="25560"/>
            <a:ext cx="8553240" cy="1158480"/>
          </a:xfrm>
          <a:prstGeom prst="rect">
            <a:avLst/>
          </a:prstGeom>
          <a:noFill/>
          <a:ln w="0">
            <a:noFill/>
          </a:ln>
        </p:spPr>
        <p:txBody>
          <a:bodyPr lIns="0" rIns="0" tIns="13320" bIns="0" anchor="b">
            <a:noAutofit/>
          </a:bodyPr>
          <a:p>
            <a:pPr algn="ctr">
              <a:lnSpc>
                <a:spcPts val="3362"/>
              </a:lnSpc>
            </a:pPr>
            <a:r>
              <a:rPr b="0" lang="pt-BR" sz="4400" spc="-52" strike="noStrike">
                <a:solidFill>
                  <a:srgbClr val="000000"/>
                </a:solidFill>
                <a:latin typeface="Arial"/>
              </a:rPr>
              <a:t>Prontuário Eletrônico do SUAS</a:t>
            </a:r>
            <a:br/>
            <a:r>
              <a:rPr b="0" lang="pt-BR" sz="3000" spc="-52" strike="noStrike" u="sng">
                <a:solidFill>
                  <a:srgbClr val="6b9f25"/>
                </a:solidFill>
                <a:uFillTx/>
                <a:latin typeface="Arial"/>
                <a:hlinkClick r:id="rId3"/>
              </a:rPr>
              <a:t>https://aplicacoes.mds.gov.br/prontuario</a:t>
            </a:r>
            <a:endParaRPr b="0" lang="en-US" sz="30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p:transition spd="med">
    <p:fade/>
  </p:transition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Conector reto 3"/>
          <p:cNvSpPr/>
          <p:nvPr/>
        </p:nvSpPr>
        <p:spPr>
          <a:xfrm>
            <a:off x="0" y="294120"/>
            <a:ext cx="12201840" cy="14040"/>
          </a:xfrm>
          <a:prstGeom prst="line">
            <a:avLst/>
          </a:prstGeom>
          <a:ln w="28575">
            <a:solidFill>
              <a:srgbClr val="99cb38"/>
            </a:solidFill>
            <a:round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/>
        </p:style>
      </p:sp>
      <p:sp>
        <p:nvSpPr>
          <p:cNvPr id="331" name="object 3"/>
          <p:cNvSpPr/>
          <p:nvPr/>
        </p:nvSpPr>
        <p:spPr>
          <a:xfrm>
            <a:off x="191160" y="527400"/>
            <a:ext cx="3015000" cy="7452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13320" bIns="0" anchor="t">
            <a:spAutoFit/>
          </a:bodyPr>
          <a:p>
            <a:pPr marL="355680" indent="-343080">
              <a:lnSpc>
                <a:spcPct val="100000"/>
              </a:lnSpc>
              <a:spcBef>
                <a:spcPts val="105"/>
              </a:spcBef>
              <a:buClr>
                <a:srgbClr val="000000"/>
              </a:buClr>
              <a:buFont typeface="Wingdings" charset="2"/>
              <a:buChar char=""/>
              <a:tabLst>
                <a:tab algn="l" pos="299880"/>
              </a:tabLst>
            </a:pPr>
            <a:r>
              <a:rPr b="0" lang="en-US" sz="2400" spc="-97" strike="noStrike">
                <a:solidFill>
                  <a:srgbClr val="000000"/>
                </a:solidFill>
                <a:latin typeface="Calibri"/>
              </a:rPr>
              <a:t>Tipo </a:t>
            </a:r>
            <a:r>
              <a:rPr b="0" lang="en-US" sz="2400" spc="-92" strike="noStrike">
                <a:solidFill>
                  <a:srgbClr val="000000"/>
                </a:solidFill>
                <a:latin typeface="Calibri"/>
              </a:rPr>
              <a:t>de</a:t>
            </a:r>
            <a:r>
              <a:rPr b="0" lang="en-US" sz="2400" spc="-197" strike="noStrike">
                <a:solidFill>
                  <a:srgbClr val="000000"/>
                </a:solidFill>
                <a:latin typeface="Calibri"/>
              </a:rPr>
              <a:t> </a:t>
            </a:r>
            <a:r>
              <a:rPr b="0" lang="en-US" sz="2400" spc="-86" strike="noStrike">
                <a:solidFill>
                  <a:srgbClr val="000000"/>
                </a:solidFill>
                <a:latin typeface="Calibri"/>
              </a:rPr>
              <a:t>Equipamento</a:t>
            </a:r>
            <a:endParaRPr b="0" lang="pt-BR" sz="2400" spc="-1" strike="noStrike">
              <a:latin typeface="Arial"/>
            </a:endParaRPr>
          </a:p>
          <a:p>
            <a:pPr marL="355680" indent="-343080">
              <a:lnSpc>
                <a:spcPct val="100000"/>
              </a:lnSpc>
              <a:buClr>
                <a:srgbClr val="000000"/>
              </a:buClr>
              <a:buFont typeface="Wingdings" charset="2"/>
              <a:buChar char=""/>
              <a:tabLst>
                <a:tab algn="l" pos="299880"/>
              </a:tabLst>
            </a:pPr>
            <a:r>
              <a:rPr b="0" lang="en-US" sz="2400" spc="-86" strike="noStrike">
                <a:solidFill>
                  <a:srgbClr val="000000"/>
                </a:solidFill>
                <a:latin typeface="Calibri"/>
              </a:rPr>
              <a:t>Unidade</a:t>
            </a:r>
            <a:endParaRPr b="0" lang="pt-BR" sz="2400" spc="-1" strike="noStrike">
              <a:latin typeface="Arial"/>
            </a:endParaRPr>
          </a:p>
        </p:txBody>
      </p:sp>
      <p:sp>
        <p:nvSpPr>
          <p:cNvPr id="332" name="object 4"/>
          <p:cNvSpPr/>
          <p:nvPr/>
        </p:nvSpPr>
        <p:spPr>
          <a:xfrm>
            <a:off x="3036600" y="407520"/>
            <a:ext cx="9143640" cy="6328800"/>
          </a:xfrm>
          <a:prstGeom prst="rect">
            <a:avLst/>
          </a:prstGeom>
          <a:blipFill rotWithShape="0">
            <a:blip r:embed="rId1"/>
            <a:srcRect/>
            <a:stretch/>
          </a:blipFill>
          <a:ln w="9525">
            <a:noFill/>
          </a:ln>
        </p:spPr>
        <p:style>
          <a:lnRef idx="0"/>
          <a:fillRef idx="0"/>
          <a:effectRef idx="0"/>
          <a:fontRef idx="minor"/>
        </p:style>
      </p:sp>
    </p:spTree>
  </p:cSld>
  <mc:AlternateContent>
    <mc:Choice Requires="p14">
      <p:transition spd="med">
        <p14:prism/>
      </p:transition>
    </mc:Choice>
    <mc:Fallback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Conector reto 3"/>
          <p:cNvSpPr/>
          <p:nvPr/>
        </p:nvSpPr>
        <p:spPr>
          <a:xfrm>
            <a:off x="0" y="294120"/>
            <a:ext cx="12201840" cy="14040"/>
          </a:xfrm>
          <a:prstGeom prst="line">
            <a:avLst/>
          </a:prstGeom>
          <a:ln w="28575">
            <a:solidFill>
              <a:srgbClr val="99cb38"/>
            </a:solidFill>
            <a:round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/>
        </p:style>
      </p:sp>
      <p:sp>
        <p:nvSpPr>
          <p:cNvPr id="334" name="object 3"/>
          <p:cNvSpPr/>
          <p:nvPr/>
        </p:nvSpPr>
        <p:spPr>
          <a:xfrm>
            <a:off x="154440" y="478080"/>
            <a:ext cx="2646360" cy="379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13320" bIns="0" anchor="t">
            <a:spAutoFit/>
          </a:bodyPr>
          <a:p>
            <a:pPr marL="299160" indent="-286560">
              <a:lnSpc>
                <a:spcPct val="100000"/>
              </a:lnSpc>
              <a:spcBef>
                <a:spcPts val="105"/>
              </a:spcBef>
              <a:buClr>
                <a:srgbClr val="000000"/>
              </a:buClr>
              <a:buFont typeface="Wingdings" charset="2"/>
              <a:buChar char=""/>
              <a:tabLst>
                <a:tab algn="l" pos="299880"/>
              </a:tabLst>
            </a:pPr>
            <a:r>
              <a:rPr b="0" lang="en-US" sz="2400" spc="-165" strike="noStrike">
                <a:solidFill>
                  <a:srgbClr val="000000"/>
                </a:solidFill>
                <a:latin typeface="Calibri"/>
              </a:rPr>
              <a:t>Busca </a:t>
            </a:r>
            <a:r>
              <a:rPr b="0" lang="en-US" sz="2400" spc="-92" strike="noStrike">
                <a:solidFill>
                  <a:srgbClr val="000000"/>
                </a:solidFill>
                <a:latin typeface="Calibri"/>
              </a:rPr>
              <a:t>de</a:t>
            </a:r>
            <a:r>
              <a:rPr b="0" lang="en-US" sz="2400" spc="-131" strike="noStrike">
                <a:solidFill>
                  <a:srgbClr val="000000"/>
                </a:solidFill>
                <a:latin typeface="Calibri"/>
              </a:rPr>
              <a:t> </a:t>
            </a:r>
            <a:r>
              <a:rPr b="0" lang="en-US" sz="2400" spc="-145" strike="noStrike">
                <a:solidFill>
                  <a:srgbClr val="000000"/>
                </a:solidFill>
                <a:latin typeface="Calibri"/>
              </a:rPr>
              <a:t>pessoa</a:t>
            </a:r>
            <a:endParaRPr b="0" lang="pt-BR" sz="2400" spc="-1" strike="noStrike">
              <a:latin typeface="Arial"/>
            </a:endParaRPr>
          </a:p>
        </p:txBody>
      </p:sp>
      <p:sp>
        <p:nvSpPr>
          <p:cNvPr id="335" name="object 6"/>
          <p:cNvSpPr/>
          <p:nvPr/>
        </p:nvSpPr>
        <p:spPr>
          <a:xfrm>
            <a:off x="2287800" y="478080"/>
            <a:ext cx="9587160" cy="6211800"/>
          </a:xfrm>
          <a:prstGeom prst="rect">
            <a:avLst/>
          </a:prstGeom>
          <a:blipFill rotWithShape="0">
            <a:blip r:embed="rId1"/>
            <a:srcRect/>
            <a:stretch/>
          </a:blipFill>
          <a:ln w="9525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336" name="object 9"/>
          <p:cNvSpPr/>
          <p:nvPr/>
        </p:nvSpPr>
        <p:spPr>
          <a:xfrm>
            <a:off x="9087840" y="4196880"/>
            <a:ext cx="2227680" cy="835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12600" bIns="0" anchor="t">
            <a:spAutoFit/>
          </a:bodyPr>
          <a:p>
            <a:pPr marL="12600" algn="ctr">
              <a:lnSpc>
                <a:spcPct val="100000"/>
              </a:lnSpc>
              <a:spcBef>
                <a:spcPts val="99"/>
              </a:spcBef>
            </a:pPr>
            <a:r>
              <a:rPr b="0" lang="pt-BR" sz="1800" spc="-1" strike="noStrike">
                <a:solidFill>
                  <a:srgbClr val="000000"/>
                </a:solidFill>
                <a:latin typeface="Arial"/>
              </a:rPr>
              <a:t>Uma unidade  no CadSUAS </a:t>
            </a:r>
            <a:r>
              <a:rPr b="0" lang="pt-BR" sz="1800" spc="-1" strike="noStrike">
                <a:solidFill>
                  <a:srgbClr val="000000"/>
                </a:solidFill>
                <a:latin typeface="Wingdings"/>
              </a:rPr>
              <a:t></a:t>
            </a:r>
            <a:r>
              <a:rPr b="0" lang="pt-BR" sz="1800" spc="-1" strike="noStrike">
                <a:solidFill>
                  <a:srgbClr val="000000"/>
                </a:solidFill>
                <a:latin typeface="Arial"/>
              </a:rPr>
              <a:t>  tela de busca</a:t>
            </a:r>
            <a:endParaRPr b="0" lang="pt-BR" sz="1800" spc="-1" strike="noStrike">
              <a:latin typeface="Arial"/>
            </a:endParaRPr>
          </a:p>
        </p:txBody>
      </p:sp>
      <p:sp>
        <p:nvSpPr>
          <p:cNvPr id="337" name="object 10"/>
          <p:cNvSpPr/>
          <p:nvPr/>
        </p:nvSpPr>
        <p:spPr>
          <a:xfrm>
            <a:off x="8759880" y="3148200"/>
            <a:ext cx="2883960" cy="2944080"/>
          </a:xfrm>
          <a:custGeom>
            <a:avLst/>
            <a:gdLst/>
            <a:ahLst/>
            <a:rect l="l" t="t" r="r" b="b"/>
            <a:pathLst>
              <a:path w="1800225" h="2460625">
                <a:moveTo>
                  <a:pt x="0" y="1230376"/>
                </a:moveTo>
                <a:lnTo>
                  <a:pt x="876" y="1175575"/>
                </a:lnTo>
                <a:lnTo>
                  <a:pt x="3483" y="1121388"/>
                </a:lnTo>
                <a:lnTo>
                  <a:pt x="7782" y="1067864"/>
                </a:lnTo>
                <a:lnTo>
                  <a:pt x="13738" y="1015053"/>
                </a:lnTo>
                <a:lnTo>
                  <a:pt x="21314" y="963006"/>
                </a:lnTo>
                <a:lnTo>
                  <a:pt x="30473" y="911773"/>
                </a:lnTo>
                <a:lnTo>
                  <a:pt x="41178" y="861403"/>
                </a:lnTo>
                <a:lnTo>
                  <a:pt x="53394" y="811946"/>
                </a:lnTo>
                <a:lnTo>
                  <a:pt x="67082" y="763453"/>
                </a:lnTo>
                <a:lnTo>
                  <a:pt x="82208" y="715974"/>
                </a:lnTo>
                <a:lnTo>
                  <a:pt x="98734" y="669558"/>
                </a:lnTo>
                <a:lnTo>
                  <a:pt x="116624" y="624256"/>
                </a:lnTo>
                <a:lnTo>
                  <a:pt x="135841" y="580118"/>
                </a:lnTo>
                <a:lnTo>
                  <a:pt x="156348" y="537193"/>
                </a:lnTo>
                <a:lnTo>
                  <a:pt x="178109" y="495532"/>
                </a:lnTo>
                <a:lnTo>
                  <a:pt x="201088" y="455185"/>
                </a:lnTo>
                <a:lnTo>
                  <a:pt x="225247" y="416202"/>
                </a:lnTo>
                <a:lnTo>
                  <a:pt x="250550" y="378633"/>
                </a:lnTo>
                <a:lnTo>
                  <a:pt x="276961" y="342527"/>
                </a:lnTo>
                <a:lnTo>
                  <a:pt x="304443" y="307936"/>
                </a:lnTo>
                <a:lnTo>
                  <a:pt x="332960" y="274908"/>
                </a:lnTo>
                <a:lnTo>
                  <a:pt x="362474" y="243495"/>
                </a:lnTo>
                <a:lnTo>
                  <a:pt x="392950" y="213745"/>
                </a:lnTo>
                <a:lnTo>
                  <a:pt x="424350" y="185710"/>
                </a:lnTo>
                <a:lnTo>
                  <a:pt x="456638" y="159439"/>
                </a:lnTo>
                <a:lnTo>
                  <a:pt x="489778" y="134982"/>
                </a:lnTo>
                <a:lnTo>
                  <a:pt x="523732" y="112389"/>
                </a:lnTo>
                <a:lnTo>
                  <a:pt x="558465" y="91711"/>
                </a:lnTo>
                <a:lnTo>
                  <a:pt x="593940" y="72996"/>
                </a:lnTo>
                <a:lnTo>
                  <a:pt x="630120" y="56296"/>
                </a:lnTo>
                <a:lnTo>
                  <a:pt x="666968" y="41661"/>
                </a:lnTo>
                <a:lnTo>
                  <a:pt x="704448" y="29139"/>
                </a:lnTo>
                <a:lnTo>
                  <a:pt x="742524" y="18782"/>
                </a:lnTo>
                <a:lnTo>
                  <a:pt x="781158" y="10640"/>
                </a:lnTo>
                <a:lnTo>
                  <a:pt x="820315" y="4762"/>
                </a:lnTo>
                <a:lnTo>
                  <a:pt x="859957" y="1198"/>
                </a:lnTo>
                <a:lnTo>
                  <a:pt x="900049" y="0"/>
                </a:lnTo>
                <a:lnTo>
                  <a:pt x="940140" y="1198"/>
                </a:lnTo>
                <a:lnTo>
                  <a:pt x="979783" y="4762"/>
                </a:lnTo>
                <a:lnTo>
                  <a:pt x="1018941" y="10640"/>
                </a:lnTo>
                <a:lnTo>
                  <a:pt x="1057577" y="18782"/>
                </a:lnTo>
                <a:lnTo>
                  <a:pt x="1095655" y="29139"/>
                </a:lnTo>
                <a:lnTo>
                  <a:pt x="1133138" y="41661"/>
                </a:lnTo>
                <a:lnTo>
                  <a:pt x="1169989" y="56296"/>
                </a:lnTo>
                <a:lnTo>
                  <a:pt x="1206172" y="72996"/>
                </a:lnTo>
                <a:lnTo>
                  <a:pt x="1241651" y="91711"/>
                </a:lnTo>
                <a:lnTo>
                  <a:pt x="1276387" y="112389"/>
                </a:lnTo>
                <a:lnTo>
                  <a:pt x="1310346" y="134982"/>
                </a:lnTo>
                <a:lnTo>
                  <a:pt x="1343490" y="159439"/>
                </a:lnTo>
                <a:lnTo>
                  <a:pt x="1375783" y="185710"/>
                </a:lnTo>
                <a:lnTo>
                  <a:pt x="1407188" y="213745"/>
                </a:lnTo>
                <a:lnTo>
                  <a:pt x="1437669" y="243495"/>
                </a:lnTo>
                <a:lnTo>
                  <a:pt x="1467188" y="274908"/>
                </a:lnTo>
                <a:lnTo>
                  <a:pt x="1495709" y="307936"/>
                </a:lnTo>
                <a:lnTo>
                  <a:pt x="1523196" y="342527"/>
                </a:lnTo>
                <a:lnTo>
                  <a:pt x="1549613" y="378633"/>
                </a:lnTo>
                <a:lnTo>
                  <a:pt x="1574921" y="416202"/>
                </a:lnTo>
                <a:lnTo>
                  <a:pt x="1599086" y="455185"/>
                </a:lnTo>
                <a:lnTo>
                  <a:pt x="1622069" y="495532"/>
                </a:lnTo>
                <a:lnTo>
                  <a:pt x="1643835" y="537193"/>
                </a:lnTo>
                <a:lnTo>
                  <a:pt x="1664347" y="580118"/>
                </a:lnTo>
                <a:lnTo>
                  <a:pt x="1683569" y="624256"/>
                </a:lnTo>
                <a:lnTo>
                  <a:pt x="1701463" y="669558"/>
                </a:lnTo>
                <a:lnTo>
                  <a:pt x="1717993" y="715974"/>
                </a:lnTo>
                <a:lnTo>
                  <a:pt x="1733123" y="763453"/>
                </a:lnTo>
                <a:lnTo>
                  <a:pt x="1746815" y="811946"/>
                </a:lnTo>
                <a:lnTo>
                  <a:pt x="1759034" y="861403"/>
                </a:lnTo>
                <a:lnTo>
                  <a:pt x="1769742" y="911773"/>
                </a:lnTo>
                <a:lnTo>
                  <a:pt x="1778904" y="963006"/>
                </a:lnTo>
                <a:lnTo>
                  <a:pt x="1786482" y="1015053"/>
                </a:lnTo>
                <a:lnTo>
                  <a:pt x="1792439" y="1067864"/>
                </a:lnTo>
                <a:lnTo>
                  <a:pt x="1796740" y="1121388"/>
                </a:lnTo>
                <a:lnTo>
                  <a:pt x="1799347" y="1175575"/>
                </a:lnTo>
                <a:lnTo>
                  <a:pt x="1800225" y="1230376"/>
                </a:lnTo>
                <a:lnTo>
                  <a:pt x="1799347" y="1285176"/>
                </a:lnTo>
                <a:lnTo>
                  <a:pt x="1796740" y="1339362"/>
                </a:lnTo>
                <a:lnTo>
                  <a:pt x="1792439" y="1392884"/>
                </a:lnTo>
                <a:lnTo>
                  <a:pt x="1786482" y="1445692"/>
                </a:lnTo>
                <a:lnTo>
                  <a:pt x="1778904" y="1497736"/>
                </a:lnTo>
                <a:lnTo>
                  <a:pt x="1769742" y="1548967"/>
                </a:lnTo>
                <a:lnTo>
                  <a:pt x="1759034" y="1599333"/>
                </a:lnTo>
                <a:lnTo>
                  <a:pt x="1746815" y="1648785"/>
                </a:lnTo>
                <a:lnTo>
                  <a:pt x="1733123" y="1697273"/>
                </a:lnTo>
                <a:lnTo>
                  <a:pt x="1717993" y="1744748"/>
                </a:lnTo>
                <a:lnTo>
                  <a:pt x="1701463" y="1791158"/>
                </a:lnTo>
                <a:lnTo>
                  <a:pt x="1683569" y="1836454"/>
                </a:lnTo>
                <a:lnTo>
                  <a:pt x="1664347" y="1880587"/>
                </a:lnTo>
                <a:lnTo>
                  <a:pt x="1643835" y="1923505"/>
                </a:lnTo>
                <a:lnTo>
                  <a:pt x="1622069" y="1965160"/>
                </a:lnTo>
                <a:lnTo>
                  <a:pt x="1599086" y="2005500"/>
                </a:lnTo>
                <a:lnTo>
                  <a:pt x="1574921" y="2044477"/>
                </a:lnTo>
                <a:lnTo>
                  <a:pt x="1549613" y="2082039"/>
                </a:lnTo>
                <a:lnTo>
                  <a:pt x="1523196" y="2118138"/>
                </a:lnTo>
                <a:lnTo>
                  <a:pt x="1495709" y="2152723"/>
                </a:lnTo>
                <a:lnTo>
                  <a:pt x="1467188" y="2185744"/>
                </a:lnTo>
                <a:lnTo>
                  <a:pt x="1437669" y="2217150"/>
                </a:lnTo>
                <a:lnTo>
                  <a:pt x="1407188" y="2246893"/>
                </a:lnTo>
                <a:lnTo>
                  <a:pt x="1375783" y="2274923"/>
                </a:lnTo>
                <a:lnTo>
                  <a:pt x="1343490" y="2301188"/>
                </a:lnTo>
                <a:lnTo>
                  <a:pt x="1310346" y="2325639"/>
                </a:lnTo>
                <a:lnTo>
                  <a:pt x="1276387" y="2348226"/>
                </a:lnTo>
                <a:lnTo>
                  <a:pt x="1241651" y="2368900"/>
                </a:lnTo>
                <a:lnTo>
                  <a:pt x="1206172" y="2387609"/>
                </a:lnTo>
                <a:lnTo>
                  <a:pt x="1169989" y="2404305"/>
                </a:lnTo>
                <a:lnTo>
                  <a:pt x="1133138" y="2418937"/>
                </a:lnTo>
                <a:lnTo>
                  <a:pt x="1095655" y="2431455"/>
                </a:lnTo>
                <a:lnTo>
                  <a:pt x="1057577" y="2441809"/>
                </a:lnTo>
                <a:lnTo>
                  <a:pt x="1018941" y="2449949"/>
                </a:lnTo>
                <a:lnTo>
                  <a:pt x="979783" y="2455825"/>
                </a:lnTo>
                <a:lnTo>
                  <a:pt x="940140" y="2459388"/>
                </a:lnTo>
                <a:lnTo>
                  <a:pt x="900049" y="2460586"/>
                </a:lnTo>
                <a:lnTo>
                  <a:pt x="859957" y="2459388"/>
                </a:lnTo>
                <a:lnTo>
                  <a:pt x="820315" y="2455825"/>
                </a:lnTo>
                <a:lnTo>
                  <a:pt x="781158" y="2449949"/>
                </a:lnTo>
                <a:lnTo>
                  <a:pt x="742524" y="2441809"/>
                </a:lnTo>
                <a:lnTo>
                  <a:pt x="704448" y="2431455"/>
                </a:lnTo>
                <a:lnTo>
                  <a:pt x="666968" y="2418937"/>
                </a:lnTo>
                <a:lnTo>
                  <a:pt x="630120" y="2404305"/>
                </a:lnTo>
                <a:lnTo>
                  <a:pt x="593940" y="2387609"/>
                </a:lnTo>
                <a:lnTo>
                  <a:pt x="558465" y="2368900"/>
                </a:lnTo>
                <a:lnTo>
                  <a:pt x="523732" y="2348226"/>
                </a:lnTo>
                <a:lnTo>
                  <a:pt x="489778" y="2325639"/>
                </a:lnTo>
                <a:lnTo>
                  <a:pt x="456638" y="2301188"/>
                </a:lnTo>
                <a:lnTo>
                  <a:pt x="424350" y="2274923"/>
                </a:lnTo>
                <a:lnTo>
                  <a:pt x="392950" y="2246893"/>
                </a:lnTo>
                <a:lnTo>
                  <a:pt x="362474" y="2217150"/>
                </a:lnTo>
                <a:lnTo>
                  <a:pt x="332960" y="2185744"/>
                </a:lnTo>
                <a:lnTo>
                  <a:pt x="304443" y="2152723"/>
                </a:lnTo>
                <a:lnTo>
                  <a:pt x="276961" y="2118138"/>
                </a:lnTo>
                <a:lnTo>
                  <a:pt x="250550" y="2082039"/>
                </a:lnTo>
                <a:lnTo>
                  <a:pt x="225247" y="2044477"/>
                </a:lnTo>
                <a:lnTo>
                  <a:pt x="201088" y="2005500"/>
                </a:lnTo>
                <a:lnTo>
                  <a:pt x="178109" y="1965160"/>
                </a:lnTo>
                <a:lnTo>
                  <a:pt x="156348" y="1923505"/>
                </a:lnTo>
                <a:lnTo>
                  <a:pt x="135841" y="1880587"/>
                </a:lnTo>
                <a:lnTo>
                  <a:pt x="116624" y="1836454"/>
                </a:lnTo>
                <a:lnTo>
                  <a:pt x="98734" y="1791158"/>
                </a:lnTo>
                <a:lnTo>
                  <a:pt x="82208" y="1744748"/>
                </a:lnTo>
                <a:lnTo>
                  <a:pt x="67082" y="1697273"/>
                </a:lnTo>
                <a:lnTo>
                  <a:pt x="53394" y="1648785"/>
                </a:lnTo>
                <a:lnTo>
                  <a:pt x="41178" y="1599333"/>
                </a:lnTo>
                <a:lnTo>
                  <a:pt x="30473" y="1548967"/>
                </a:lnTo>
                <a:lnTo>
                  <a:pt x="21314" y="1497736"/>
                </a:lnTo>
                <a:lnTo>
                  <a:pt x="13738" y="1445692"/>
                </a:lnTo>
                <a:lnTo>
                  <a:pt x="7782" y="1392884"/>
                </a:lnTo>
                <a:lnTo>
                  <a:pt x="3483" y="1339362"/>
                </a:lnTo>
                <a:lnTo>
                  <a:pt x="876" y="1285176"/>
                </a:lnTo>
                <a:lnTo>
                  <a:pt x="0" y="1230376"/>
                </a:lnTo>
                <a:close/>
              </a:path>
            </a:pathLst>
          </a:custGeom>
          <a:noFill/>
          <a:ln w="25400">
            <a:solidFill>
              <a:srgbClr val="ff0000"/>
            </a:solidFill>
            <a:round/>
          </a:ln>
        </p:spPr>
        <p:style>
          <a:lnRef idx="0"/>
          <a:fillRef idx="0"/>
          <a:effectRef idx="0"/>
          <a:fontRef idx="minor"/>
        </p:style>
      </p:sp>
    </p:spTree>
  </p:cSld>
  <mc:AlternateContent>
    <mc:Choice Requires="p14">
      <p:transition spd="med">
        <p14:prism/>
      </p:transition>
    </mc:Choice>
    <mc:Fallback>
      <p:transition spd="med">
        <p:fade/>
      </p:transition>
    </mc:Fallback>
  </mc:AlternateContent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" name="Conector reto 3"/>
          <p:cNvSpPr/>
          <p:nvPr/>
        </p:nvSpPr>
        <p:spPr>
          <a:xfrm>
            <a:off x="0" y="294120"/>
            <a:ext cx="12201840" cy="14040"/>
          </a:xfrm>
          <a:prstGeom prst="line">
            <a:avLst/>
          </a:prstGeom>
          <a:ln w="28575">
            <a:solidFill>
              <a:srgbClr val="99cb38"/>
            </a:solidFill>
            <a:round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/>
        </p:style>
      </p:sp>
      <p:sp>
        <p:nvSpPr>
          <p:cNvPr id="339" name="object 3"/>
          <p:cNvSpPr/>
          <p:nvPr/>
        </p:nvSpPr>
        <p:spPr>
          <a:xfrm>
            <a:off x="191160" y="527400"/>
            <a:ext cx="3015000" cy="379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13320" bIns="0" anchor="t">
            <a:spAutoFit/>
          </a:bodyPr>
          <a:p>
            <a:pPr marL="355680" indent="-343080">
              <a:lnSpc>
                <a:spcPct val="100000"/>
              </a:lnSpc>
              <a:spcBef>
                <a:spcPts val="105"/>
              </a:spcBef>
              <a:buClr>
                <a:srgbClr val="000000"/>
              </a:buClr>
              <a:buFont typeface="Wingdings" charset="2"/>
              <a:buChar char=""/>
              <a:tabLst>
                <a:tab algn="l" pos="299880"/>
              </a:tabLst>
            </a:pPr>
            <a:r>
              <a:rPr b="0" lang="pt-BR" sz="2400" spc="-97" strike="noStrike">
                <a:solidFill>
                  <a:srgbClr val="000000"/>
                </a:solidFill>
                <a:latin typeface="Calibri"/>
              </a:rPr>
              <a:t>Resultado da Busca</a:t>
            </a:r>
            <a:endParaRPr b="0" lang="pt-BR" sz="2400" spc="-1" strike="noStrike">
              <a:latin typeface="Arial"/>
            </a:endParaRPr>
          </a:p>
        </p:txBody>
      </p:sp>
      <p:sp>
        <p:nvSpPr>
          <p:cNvPr id="340" name="object 4"/>
          <p:cNvSpPr/>
          <p:nvPr/>
        </p:nvSpPr>
        <p:spPr>
          <a:xfrm>
            <a:off x="191160" y="970920"/>
            <a:ext cx="9029520" cy="4839120"/>
          </a:xfrm>
          <a:prstGeom prst="rect">
            <a:avLst/>
          </a:prstGeom>
          <a:blipFill rotWithShape="0">
            <a:blip r:embed="rId1"/>
            <a:srcRect/>
            <a:stretch/>
          </a:blipFill>
          <a:ln w="9525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341" name="object 6"/>
          <p:cNvSpPr/>
          <p:nvPr/>
        </p:nvSpPr>
        <p:spPr>
          <a:xfrm>
            <a:off x="6741720" y="4172760"/>
            <a:ext cx="4589280" cy="2469960"/>
          </a:xfrm>
          <a:prstGeom prst="rect">
            <a:avLst/>
          </a:prstGeom>
          <a:blipFill rotWithShape="0">
            <a:blip r:embed="rId2"/>
            <a:srcRect/>
            <a:stretch/>
          </a:blipFill>
          <a:ln w="9525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342" name="Elipse 1"/>
          <p:cNvSpPr/>
          <p:nvPr/>
        </p:nvSpPr>
        <p:spPr>
          <a:xfrm>
            <a:off x="5879880" y="2071800"/>
            <a:ext cx="1353960" cy="451080"/>
          </a:xfrm>
          <a:prstGeom prst="ellipse">
            <a:avLst/>
          </a:prstGeom>
          <a:noFill/>
          <a:ln w="31750">
            <a:solidFill>
              <a:srgbClr val="ff00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343" name="Conector de Seta Reta 9"/>
          <p:cNvSpPr/>
          <p:nvPr/>
        </p:nvSpPr>
        <p:spPr>
          <a:xfrm>
            <a:off x="6557040" y="2523240"/>
            <a:ext cx="560880" cy="149292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22225">
            <a:solidFill>
              <a:srgbClr val="ff0000"/>
            </a:solidFill>
            <a:round/>
            <a:tailEnd len="med" type="triangle" w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med">
        <p14:prism/>
      </p:transition>
    </mc:Choice>
    <mc:Fallback>
      <p:transition spd="med">
        <p:fade/>
      </p:transition>
    </mc:Fallback>
  </mc:AlternateContent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Conector reto 3"/>
          <p:cNvSpPr/>
          <p:nvPr/>
        </p:nvSpPr>
        <p:spPr>
          <a:xfrm>
            <a:off x="0" y="294120"/>
            <a:ext cx="12201840" cy="14040"/>
          </a:xfrm>
          <a:prstGeom prst="line">
            <a:avLst/>
          </a:prstGeom>
          <a:ln w="28575">
            <a:solidFill>
              <a:srgbClr val="99cb38"/>
            </a:solidFill>
            <a:round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/>
        </p:style>
      </p:sp>
      <p:sp>
        <p:nvSpPr>
          <p:cNvPr id="345" name="object 4"/>
          <p:cNvSpPr/>
          <p:nvPr/>
        </p:nvSpPr>
        <p:spPr>
          <a:xfrm>
            <a:off x="266040" y="647280"/>
            <a:ext cx="11585880" cy="5721120"/>
          </a:xfrm>
          <a:prstGeom prst="rect">
            <a:avLst/>
          </a:prstGeom>
          <a:blipFill rotWithShape="0">
            <a:blip r:embed="rId1"/>
            <a:srcRect/>
            <a:stretch/>
          </a:blipFill>
          <a:ln w="9525">
            <a:noFill/>
          </a:ln>
        </p:spPr>
        <p:style>
          <a:lnRef idx="0"/>
          <a:fillRef idx="0"/>
          <a:effectRef idx="0"/>
          <a:fontRef idx="minor"/>
        </p:style>
      </p:sp>
    </p:spTree>
  </p:cSld>
  <mc:AlternateContent>
    <mc:Choice Requires="p14">
      <p:transition spd="med">
        <p14:prism/>
      </p:transition>
    </mc:Choice>
    <mc:Fallback>
      <p:transition spd="med">
        <p:fade/>
      </p:transition>
    </mc:Fallback>
  </mc:AlternateContent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" name="Conector reto 3"/>
          <p:cNvSpPr/>
          <p:nvPr/>
        </p:nvSpPr>
        <p:spPr>
          <a:xfrm>
            <a:off x="0" y="294120"/>
            <a:ext cx="12201840" cy="14040"/>
          </a:xfrm>
          <a:prstGeom prst="line">
            <a:avLst/>
          </a:prstGeom>
          <a:ln w="28575">
            <a:solidFill>
              <a:srgbClr val="99cb38"/>
            </a:solidFill>
            <a:round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/>
        </p:style>
      </p:sp>
      <p:sp>
        <p:nvSpPr>
          <p:cNvPr id="347" name="object 4"/>
          <p:cNvSpPr/>
          <p:nvPr/>
        </p:nvSpPr>
        <p:spPr>
          <a:xfrm>
            <a:off x="1408320" y="516600"/>
            <a:ext cx="9143640" cy="6237000"/>
          </a:xfrm>
          <a:prstGeom prst="rect">
            <a:avLst/>
          </a:prstGeom>
          <a:blipFill rotWithShape="0">
            <a:blip r:embed="rId1"/>
            <a:srcRect/>
            <a:stretch/>
          </a:blipFill>
          <a:ln w="9525">
            <a:noFill/>
          </a:ln>
        </p:spPr>
        <p:style>
          <a:lnRef idx="0"/>
          <a:fillRef idx="0"/>
          <a:effectRef idx="0"/>
          <a:fontRef idx="minor"/>
        </p:style>
      </p:sp>
    </p:spTree>
  </p:cSld>
  <mc:AlternateContent>
    <mc:Choice Requires="p14">
      <p:transition spd="med">
        <p14:prism/>
      </p:transition>
    </mc:Choice>
    <mc:Fallback>
      <p:transition spd="med">
        <p:fade/>
      </p:transition>
    </mc:Fallback>
  </mc:AlternateContent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" name="Conector reto 3"/>
          <p:cNvSpPr/>
          <p:nvPr/>
        </p:nvSpPr>
        <p:spPr>
          <a:xfrm>
            <a:off x="0" y="294120"/>
            <a:ext cx="12201840" cy="14040"/>
          </a:xfrm>
          <a:prstGeom prst="line">
            <a:avLst/>
          </a:prstGeom>
          <a:ln w="28575">
            <a:solidFill>
              <a:srgbClr val="99cb38"/>
            </a:solidFill>
            <a:round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/>
        </p:style>
      </p:sp>
      <p:sp>
        <p:nvSpPr>
          <p:cNvPr id="349" name="object 3"/>
          <p:cNvSpPr/>
          <p:nvPr/>
        </p:nvSpPr>
        <p:spPr>
          <a:xfrm>
            <a:off x="154440" y="478080"/>
            <a:ext cx="11825280" cy="379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13320" bIns="0" anchor="t">
            <a:spAutoFit/>
          </a:bodyPr>
          <a:p>
            <a:pPr marL="12600">
              <a:lnSpc>
                <a:spcPct val="100000"/>
              </a:lnSpc>
              <a:spcBef>
                <a:spcPts val="105"/>
              </a:spcBef>
              <a:tabLst>
                <a:tab algn="l" pos="299880"/>
              </a:tabLst>
            </a:pPr>
            <a:r>
              <a:rPr b="0" lang="pt-BR" sz="2400" spc="-165" strike="noStrike">
                <a:solidFill>
                  <a:srgbClr val="000000"/>
                </a:solidFill>
                <a:latin typeface="Calibri"/>
              </a:rPr>
              <a:t>1. </a:t>
            </a:r>
            <a:r>
              <a:rPr b="1" lang="pt-BR" sz="2400" spc="-165" strike="noStrike">
                <a:solidFill>
                  <a:srgbClr val="000000"/>
                </a:solidFill>
                <a:latin typeface="Calibri"/>
              </a:rPr>
              <a:t>Formas de Acesso: </a:t>
            </a:r>
            <a:r>
              <a:rPr b="0" lang="pt-BR" sz="2400" spc="-165" strike="noStrike">
                <a:solidFill>
                  <a:srgbClr val="000000"/>
                </a:solidFill>
                <a:latin typeface="Calibri"/>
              </a:rPr>
              <a:t>Registrar como e quando a pessoa teve seu primeiro contato com a unidade.</a:t>
            </a:r>
            <a:endParaRPr b="0" lang="pt-BR" sz="2400" spc="-1" strike="noStrike">
              <a:latin typeface="Arial"/>
            </a:endParaRPr>
          </a:p>
        </p:txBody>
      </p:sp>
      <p:sp>
        <p:nvSpPr>
          <p:cNvPr id="350" name="object 3"/>
          <p:cNvSpPr/>
          <p:nvPr/>
        </p:nvSpPr>
        <p:spPr>
          <a:xfrm>
            <a:off x="605520" y="1247760"/>
            <a:ext cx="11177280" cy="5141160"/>
          </a:xfrm>
          <a:prstGeom prst="rect">
            <a:avLst/>
          </a:prstGeom>
          <a:blipFill rotWithShape="0">
            <a:blip r:embed="rId1"/>
            <a:srcRect/>
            <a:stretch/>
          </a:blipFill>
          <a:ln w="9525">
            <a:noFill/>
          </a:ln>
        </p:spPr>
        <p:style>
          <a:lnRef idx="0"/>
          <a:fillRef idx="0"/>
          <a:effectRef idx="0"/>
          <a:fontRef idx="minor"/>
        </p:style>
      </p:sp>
    </p:spTree>
  </p:cSld>
  <mc:AlternateContent>
    <mc:Choice Requires="p14">
      <p:transition spd="med">
        <p14:prism/>
      </p:transition>
    </mc:Choice>
    <mc:Fallback>
      <p:transition spd="med">
        <p:fade/>
      </p:transition>
    </mc:Fallback>
  </mc:AlternateContent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" name="Conector reto 3"/>
          <p:cNvSpPr/>
          <p:nvPr/>
        </p:nvSpPr>
        <p:spPr>
          <a:xfrm>
            <a:off x="0" y="294120"/>
            <a:ext cx="12201840" cy="14040"/>
          </a:xfrm>
          <a:prstGeom prst="line">
            <a:avLst/>
          </a:prstGeom>
          <a:ln w="28575">
            <a:solidFill>
              <a:srgbClr val="99cb38"/>
            </a:solidFill>
            <a:round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/>
        </p:style>
      </p:sp>
      <p:sp>
        <p:nvSpPr>
          <p:cNvPr id="352" name="object 3"/>
          <p:cNvSpPr/>
          <p:nvPr/>
        </p:nvSpPr>
        <p:spPr>
          <a:xfrm>
            <a:off x="154440" y="478080"/>
            <a:ext cx="11825280" cy="379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13320" bIns="0" anchor="t">
            <a:spAutoFit/>
          </a:bodyPr>
          <a:p>
            <a:pPr marL="12600">
              <a:lnSpc>
                <a:spcPct val="100000"/>
              </a:lnSpc>
              <a:spcBef>
                <a:spcPts val="105"/>
              </a:spcBef>
              <a:tabLst>
                <a:tab algn="l" pos="299880"/>
              </a:tabLst>
            </a:pPr>
            <a:r>
              <a:rPr b="0" lang="pt-BR" sz="2400" spc="-165" strike="noStrike">
                <a:solidFill>
                  <a:srgbClr val="000000"/>
                </a:solidFill>
                <a:latin typeface="Calibri"/>
              </a:rPr>
              <a:t>2. </a:t>
            </a:r>
            <a:r>
              <a:rPr b="1" lang="pt-BR" sz="2400" spc="-165" strike="noStrike">
                <a:solidFill>
                  <a:srgbClr val="000000"/>
                </a:solidFill>
                <a:latin typeface="Calibri"/>
              </a:rPr>
              <a:t>Pessoa com Deficiência: </a:t>
            </a:r>
            <a:r>
              <a:rPr b="0" lang="pt-BR" sz="2400" spc="-165" strike="noStrike">
                <a:solidFill>
                  <a:srgbClr val="000000"/>
                </a:solidFill>
                <a:latin typeface="Calibri"/>
              </a:rPr>
              <a:t>Registrar informações sobre a presença de pessoa(s) com deficiência na família</a:t>
            </a:r>
            <a:endParaRPr b="0" lang="pt-BR" sz="2400" spc="-1" strike="noStrike">
              <a:latin typeface="Arial"/>
            </a:endParaRPr>
          </a:p>
        </p:txBody>
      </p:sp>
      <p:sp>
        <p:nvSpPr>
          <p:cNvPr id="353" name="object 4"/>
          <p:cNvSpPr/>
          <p:nvPr/>
        </p:nvSpPr>
        <p:spPr>
          <a:xfrm>
            <a:off x="540000" y="1116720"/>
            <a:ext cx="10964880" cy="5190840"/>
          </a:xfrm>
          <a:prstGeom prst="rect">
            <a:avLst/>
          </a:prstGeom>
          <a:blipFill rotWithShape="0">
            <a:blip r:embed="rId1"/>
            <a:srcRect/>
            <a:stretch/>
          </a:blipFill>
          <a:ln w="9525">
            <a:noFill/>
          </a:ln>
        </p:spPr>
        <p:style>
          <a:lnRef idx="0"/>
          <a:fillRef idx="0"/>
          <a:effectRef idx="0"/>
          <a:fontRef idx="minor"/>
        </p:style>
      </p:sp>
    </p:spTree>
  </p:cSld>
  <mc:AlternateContent>
    <mc:Choice Requires="p14">
      <p:transition spd="med">
        <p14:prism/>
      </p:transition>
    </mc:Choice>
    <mc:Fallback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CaixaDeTexto 2"/>
          <p:cNvSpPr/>
          <p:nvPr/>
        </p:nvSpPr>
        <p:spPr>
          <a:xfrm>
            <a:off x="1338480" y="2305440"/>
            <a:ext cx="10042560" cy="22233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  <a:spcBef>
                <a:spcPts val="1199"/>
              </a:spcBef>
              <a:spcAft>
                <a:spcPts val="1199"/>
              </a:spcAft>
            </a:pPr>
            <a:r>
              <a:rPr b="1" lang="pt-BR" sz="4000" spc="-1" strike="noStrike">
                <a:solidFill>
                  <a:srgbClr val="000000"/>
                </a:solidFill>
                <a:latin typeface="Arial"/>
              </a:rPr>
              <a:t>Antes de entrar no assunto</a:t>
            </a:r>
            <a:endParaRPr b="0" lang="pt-BR" sz="4000" spc="-1" strike="noStrike"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1199"/>
              </a:spcBef>
              <a:spcAft>
                <a:spcPts val="1199"/>
              </a:spcAft>
            </a:pPr>
            <a:r>
              <a:rPr b="0" lang="pt-BR" sz="4000" spc="-1" strike="noStrike">
                <a:solidFill>
                  <a:srgbClr val="000000"/>
                </a:solidFill>
                <a:latin typeface="Arial"/>
              </a:rPr>
              <a:t>O que é a vigilância, o que ela faz e como ela pode ser vista pelos técnicos da ponta?</a:t>
            </a:r>
            <a:endParaRPr b="0" lang="pt-BR" sz="40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" name="Conector reto 3"/>
          <p:cNvSpPr/>
          <p:nvPr/>
        </p:nvSpPr>
        <p:spPr>
          <a:xfrm>
            <a:off x="0" y="294120"/>
            <a:ext cx="12201840" cy="14040"/>
          </a:xfrm>
          <a:prstGeom prst="line">
            <a:avLst/>
          </a:prstGeom>
          <a:ln w="28575">
            <a:solidFill>
              <a:srgbClr val="99cb38"/>
            </a:solidFill>
            <a:round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/>
        </p:style>
      </p:sp>
      <p:sp>
        <p:nvSpPr>
          <p:cNvPr id="355" name="object 3"/>
          <p:cNvSpPr/>
          <p:nvPr/>
        </p:nvSpPr>
        <p:spPr>
          <a:xfrm>
            <a:off x="154440" y="478080"/>
            <a:ext cx="11825280" cy="758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13320" bIns="0" anchor="t">
            <a:spAutoFit/>
          </a:bodyPr>
          <a:p>
            <a:pPr marL="12600">
              <a:lnSpc>
                <a:spcPct val="100000"/>
              </a:lnSpc>
              <a:spcBef>
                <a:spcPts val="105"/>
              </a:spcBef>
              <a:tabLst>
                <a:tab algn="l" pos="299880"/>
              </a:tabLst>
            </a:pPr>
            <a:r>
              <a:rPr b="0" lang="pt-BR" sz="2400" spc="-165" strike="noStrike">
                <a:solidFill>
                  <a:srgbClr val="000000"/>
                </a:solidFill>
                <a:latin typeface="Calibri"/>
              </a:rPr>
              <a:t>3. </a:t>
            </a:r>
            <a:r>
              <a:rPr b="1" lang="pt-BR" sz="2400" spc="-165" strike="noStrike">
                <a:solidFill>
                  <a:srgbClr val="000000"/>
                </a:solidFill>
                <a:latin typeface="Calibri"/>
              </a:rPr>
              <a:t>Registro de Gestante na Família:</a:t>
            </a:r>
            <a:endParaRPr b="0" lang="pt-BR" sz="2400" spc="-1" strike="noStrike">
              <a:latin typeface="Arial"/>
            </a:endParaRPr>
          </a:p>
          <a:p>
            <a:pPr marL="12600">
              <a:lnSpc>
                <a:spcPct val="100000"/>
              </a:lnSpc>
              <a:spcBef>
                <a:spcPts val="105"/>
              </a:spcBef>
              <a:tabLst>
                <a:tab algn="l" pos="299880"/>
              </a:tabLst>
            </a:pPr>
            <a:r>
              <a:rPr b="1" lang="pt-BR" sz="2400" spc="-165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1" lang="pt-BR" sz="2400" spc="-165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pt-BR" sz="2400" spc="-165" strike="noStrike">
                <a:solidFill>
                  <a:srgbClr val="000000"/>
                </a:solidFill>
                <a:latin typeface="Calibri"/>
              </a:rPr>
              <a:t>Seção  Programa Criança Feliz no SUAS </a:t>
            </a:r>
            <a:r>
              <a:rPr b="0" lang="pt-BR" sz="2400" spc="-165" strike="noStrike">
                <a:solidFill>
                  <a:srgbClr val="000000"/>
                </a:solidFill>
                <a:latin typeface="Wingdings"/>
              </a:rPr>
              <a:t></a:t>
            </a:r>
            <a:r>
              <a:rPr b="0" lang="pt-BR" sz="2400" spc="-165" strike="noStrike">
                <a:solidFill>
                  <a:srgbClr val="000000"/>
                </a:solidFill>
                <a:latin typeface="Calibri"/>
              </a:rPr>
              <a:t> busca as gestantes que foram inseridas nesta opção</a:t>
            </a:r>
            <a:endParaRPr b="0" lang="pt-BR" sz="2400" spc="-1" strike="noStrike">
              <a:latin typeface="Arial"/>
            </a:endParaRPr>
          </a:p>
        </p:txBody>
      </p:sp>
      <p:sp>
        <p:nvSpPr>
          <p:cNvPr id="356" name="object 4"/>
          <p:cNvSpPr/>
          <p:nvPr/>
        </p:nvSpPr>
        <p:spPr>
          <a:xfrm>
            <a:off x="1257840" y="1609560"/>
            <a:ext cx="9143640" cy="4420440"/>
          </a:xfrm>
          <a:prstGeom prst="rect">
            <a:avLst/>
          </a:prstGeom>
          <a:blipFill rotWithShape="0">
            <a:blip r:embed="rId1"/>
            <a:srcRect/>
            <a:stretch/>
          </a:blipFill>
          <a:ln w="9525">
            <a:noFill/>
          </a:ln>
        </p:spPr>
        <p:style>
          <a:lnRef idx="0"/>
          <a:fillRef idx="0"/>
          <a:effectRef idx="0"/>
          <a:fontRef idx="minor"/>
        </p:style>
      </p:sp>
    </p:spTree>
  </p:cSld>
  <mc:AlternateContent>
    <mc:Choice Requires="p14">
      <p:transition spd="med">
        <p14:prism/>
      </p:transition>
    </mc:Choice>
    <mc:Fallback>
      <p:transition spd="med">
        <p:fade/>
      </p:transition>
    </mc:Fallback>
  </mc:AlternateContent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" name="Conector reto 3"/>
          <p:cNvSpPr/>
          <p:nvPr/>
        </p:nvSpPr>
        <p:spPr>
          <a:xfrm>
            <a:off x="0" y="294120"/>
            <a:ext cx="12201840" cy="14040"/>
          </a:xfrm>
          <a:prstGeom prst="line">
            <a:avLst/>
          </a:prstGeom>
          <a:ln w="28575">
            <a:solidFill>
              <a:srgbClr val="99cb38"/>
            </a:solidFill>
            <a:round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/>
        </p:style>
      </p:sp>
      <p:sp>
        <p:nvSpPr>
          <p:cNvPr id="358" name="object 3"/>
          <p:cNvSpPr/>
          <p:nvPr/>
        </p:nvSpPr>
        <p:spPr>
          <a:xfrm>
            <a:off x="154440" y="478080"/>
            <a:ext cx="11825280" cy="1124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13320" bIns="0" anchor="t">
            <a:spAutoFit/>
          </a:bodyPr>
          <a:p>
            <a:pPr marL="12600">
              <a:lnSpc>
                <a:spcPct val="100000"/>
              </a:lnSpc>
              <a:spcBef>
                <a:spcPts val="105"/>
              </a:spcBef>
              <a:tabLst>
                <a:tab algn="l" pos="299880"/>
              </a:tabLst>
            </a:pPr>
            <a:r>
              <a:rPr b="0" lang="pt-BR" sz="2400" spc="-165" strike="noStrike">
                <a:solidFill>
                  <a:srgbClr val="000000"/>
                </a:solidFill>
                <a:latin typeface="Calibri"/>
              </a:rPr>
              <a:t>4. </a:t>
            </a:r>
            <a:r>
              <a:rPr b="1" lang="pt-BR" sz="2400" spc="-165" strike="noStrike">
                <a:solidFill>
                  <a:srgbClr val="000000"/>
                </a:solidFill>
                <a:latin typeface="Calibri"/>
              </a:rPr>
              <a:t>Registro Simplificado de Atendimentos: </a:t>
            </a:r>
            <a:r>
              <a:rPr b="0" lang="pt-BR" sz="2400" spc="-165" strike="noStrike">
                <a:solidFill>
                  <a:srgbClr val="000000"/>
                </a:solidFill>
                <a:latin typeface="Calibri"/>
              </a:rPr>
              <a:t>Registro dos atendimentos durante o período de acompanhamento pelo PAIF ou PAEFI</a:t>
            </a:r>
            <a:endParaRPr b="0" lang="pt-BR" sz="2400" spc="-1" strike="noStrike">
              <a:latin typeface="Arial"/>
            </a:endParaRPr>
          </a:p>
          <a:p>
            <a:pPr marL="355680" indent="-343080">
              <a:lnSpc>
                <a:spcPct val="100000"/>
              </a:lnSpc>
              <a:spcBef>
                <a:spcPts val="105"/>
              </a:spcBef>
              <a:buClr>
                <a:srgbClr val="000000"/>
              </a:buClr>
              <a:buFont typeface="Wingdings" charset="2"/>
              <a:buChar char=""/>
              <a:tabLst>
                <a:tab algn="l" pos="299880"/>
              </a:tabLst>
            </a:pPr>
            <a:r>
              <a:rPr b="0" lang="pt-BR" sz="2400" spc="-165" strike="noStrike">
                <a:solidFill>
                  <a:srgbClr val="000000"/>
                </a:solidFill>
                <a:latin typeface="Calibri"/>
              </a:rPr>
              <a:t>Opção 6: Solicitação / Concessão de Benefício Eventual</a:t>
            </a:r>
            <a:endParaRPr b="0" lang="pt-BR" sz="2400" spc="-1" strike="noStrike">
              <a:latin typeface="Arial"/>
            </a:endParaRPr>
          </a:p>
        </p:txBody>
      </p:sp>
      <p:sp>
        <p:nvSpPr>
          <p:cNvPr id="359" name="object 3"/>
          <p:cNvSpPr/>
          <p:nvPr/>
        </p:nvSpPr>
        <p:spPr>
          <a:xfrm>
            <a:off x="1184760" y="1782000"/>
            <a:ext cx="9832320" cy="758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13320" bIns="0" anchor="t">
            <a:spAutoFit/>
          </a:bodyPr>
          <a:p>
            <a:pPr marL="12600">
              <a:lnSpc>
                <a:spcPct val="100000"/>
              </a:lnSpc>
              <a:spcBef>
                <a:spcPts val="105"/>
              </a:spcBef>
              <a:tabLst>
                <a:tab algn="l" pos="299880"/>
              </a:tabLst>
            </a:pPr>
            <a:r>
              <a:rPr b="0" lang="pt-BR" sz="2400" spc="-165" strike="noStrike">
                <a:solidFill>
                  <a:srgbClr val="000000"/>
                </a:solidFill>
                <a:latin typeface="Calibri"/>
              </a:rPr>
              <a:t>Auxílio Natalidade </a:t>
            </a:r>
            <a:r>
              <a:rPr b="0" lang="pt-BR" sz="2400" spc="-165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pt-BR" sz="2400" spc="-165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pt-BR" sz="2400" spc="-165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pt-BR" sz="2400" spc="-165" strike="noStrike">
                <a:solidFill>
                  <a:srgbClr val="000000"/>
                </a:solidFill>
                <a:latin typeface="Wingdings"/>
              </a:rPr>
              <a:t></a:t>
            </a:r>
            <a:r>
              <a:rPr b="0" lang="pt-BR" sz="2400" spc="-165" strike="noStrike">
                <a:solidFill>
                  <a:srgbClr val="000000"/>
                </a:solidFill>
                <a:latin typeface="Calibri"/>
              </a:rPr>
              <a:t> Nº de Registro de Nascimento</a:t>
            </a:r>
            <a:endParaRPr b="0" lang="pt-BR" sz="2400" spc="-1" strike="noStrike">
              <a:latin typeface="Arial"/>
            </a:endParaRPr>
          </a:p>
          <a:p>
            <a:pPr marL="12600">
              <a:lnSpc>
                <a:spcPct val="100000"/>
              </a:lnSpc>
              <a:spcBef>
                <a:spcPts val="105"/>
              </a:spcBef>
              <a:tabLst>
                <a:tab algn="l" pos="299880"/>
              </a:tabLst>
            </a:pPr>
            <a:r>
              <a:rPr b="0" lang="pt-BR" sz="2400" spc="-165" strike="noStrike">
                <a:solidFill>
                  <a:srgbClr val="000000"/>
                </a:solidFill>
                <a:latin typeface="Calibri"/>
              </a:rPr>
              <a:t>Auxílio Funeral</a:t>
            </a:r>
            <a:r>
              <a:rPr b="0" lang="pt-BR" sz="2400" spc="-165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pt-BR" sz="2400" spc="-165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pt-BR" sz="2400" spc="-165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pt-BR" sz="2400" spc="-165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pt-BR" sz="2400" spc="-165" strike="noStrike">
                <a:solidFill>
                  <a:srgbClr val="000000"/>
                </a:solidFill>
                <a:latin typeface="Wingdings"/>
              </a:rPr>
              <a:t></a:t>
            </a:r>
            <a:r>
              <a:rPr b="0" lang="pt-BR" sz="2400" spc="-165" strike="noStrike">
                <a:solidFill>
                  <a:srgbClr val="000000"/>
                </a:solidFill>
                <a:latin typeface="Calibri"/>
              </a:rPr>
              <a:t> CPF ou Nome da Pessoa Falecida</a:t>
            </a:r>
            <a:endParaRPr b="0" lang="pt-BR" sz="2400" spc="-1" strike="noStrike">
              <a:latin typeface="Arial"/>
            </a:endParaRPr>
          </a:p>
        </p:txBody>
      </p:sp>
      <p:sp>
        <p:nvSpPr>
          <p:cNvPr id="360" name="object 7"/>
          <p:cNvSpPr/>
          <p:nvPr/>
        </p:nvSpPr>
        <p:spPr>
          <a:xfrm>
            <a:off x="690480" y="2950560"/>
            <a:ext cx="11045880" cy="3542760"/>
          </a:xfrm>
          <a:prstGeom prst="rect">
            <a:avLst/>
          </a:prstGeom>
          <a:blipFill rotWithShape="0">
            <a:blip r:embed="rId1"/>
            <a:srcRect/>
            <a:stretch/>
          </a:blipFill>
          <a:ln w="9525">
            <a:noFill/>
          </a:ln>
        </p:spPr>
        <p:style>
          <a:lnRef idx="0"/>
          <a:fillRef idx="0"/>
          <a:effectRef idx="0"/>
          <a:fontRef idx="minor"/>
        </p:style>
      </p:sp>
    </p:spTree>
  </p:cSld>
  <mc:AlternateContent>
    <mc:Choice Requires="p14">
      <p:transition spd="med">
        <p14:prism/>
      </p:transition>
    </mc:Choice>
    <mc:Fallback>
      <p:transition spd="med">
        <p:fade/>
      </p:transition>
    </mc:Fallback>
  </mc:AlternateContent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" name="Conector reto 3"/>
          <p:cNvSpPr/>
          <p:nvPr/>
        </p:nvSpPr>
        <p:spPr>
          <a:xfrm>
            <a:off x="0" y="294120"/>
            <a:ext cx="12201840" cy="14040"/>
          </a:xfrm>
          <a:prstGeom prst="line">
            <a:avLst/>
          </a:prstGeom>
          <a:ln w="28575">
            <a:solidFill>
              <a:srgbClr val="99cb38"/>
            </a:solidFill>
            <a:round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/>
        </p:style>
      </p:sp>
      <p:sp>
        <p:nvSpPr>
          <p:cNvPr id="362" name="object 3"/>
          <p:cNvSpPr/>
          <p:nvPr/>
        </p:nvSpPr>
        <p:spPr>
          <a:xfrm>
            <a:off x="154440" y="478080"/>
            <a:ext cx="11825280" cy="379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13320" bIns="0" anchor="t">
            <a:spAutoFit/>
          </a:bodyPr>
          <a:p>
            <a:pPr marL="12600">
              <a:lnSpc>
                <a:spcPct val="100000"/>
              </a:lnSpc>
              <a:spcBef>
                <a:spcPts val="105"/>
              </a:spcBef>
              <a:tabLst>
                <a:tab algn="l" pos="299880"/>
              </a:tabLst>
            </a:pPr>
            <a:r>
              <a:rPr b="0" lang="pt-BR" sz="2400" spc="-165" strike="noStrike">
                <a:solidFill>
                  <a:srgbClr val="000000"/>
                </a:solidFill>
                <a:latin typeface="Calibri"/>
              </a:rPr>
              <a:t>5. </a:t>
            </a:r>
            <a:r>
              <a:rPr b="1" lang="pt-BR" sz="2400" spc="-165" strike="noStrike">
                <a:solidFill>
                  <a:srgbClr val="000000"/>
                </a:solidFill>
                <a:latin typeface="Calibri"/>
              </a:rPr>
              <a:t>Registro de Acompanhamento Familiar: </a:t>
            </a:r>
            <a:r>
              <a:rPr b="0" lang="pt-BR" sz="2400" spc="-165" strike="noStrike">
                <a:solidFill>
                  <a:srgbClr val="000000"/>
                </a:solidFill>
                <a:latin typeface="Calibri"/>
              </a:rPr>
              <a:t>Indica o ingresso e saída no PAIF ou PAEFI</a:t>
            </a:r>
            <a:endParaRPr b="0" lang="pt-BR" sz="2400" spc="-1" strike="noStrike">
              <a:latin typeface="Arial"/>
            </a:endParaRPr>
          </a:p>
        </p:txBody>
      </p:sp>
      <p:sp>
        <p:nvSpPr>
          <p:cNvPr id="363" name="object 6"/>
          <p:cNvSpPr/>
          <p:nvPr/>
        </p:nvSpPr>
        <p:spPr>
          <a:xfrm>
            <a:off x="343440" y="1030680"/>
            <a:ext cx="11358360" cy="1330560"/>
          </a:xfrm>
          <a:prstGeom prst="rect">
            <a:avLst/>
          </a:prstGeom>
          <a:blipFill rotWithShape="0">
            <a:blip r:embed="rId1"/>
            <a:srcRect/>
            <a:stretch/>
          </a:blipFill>
          <a:ln w="9525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364" name="object 3"/>
          <p:cNvSpPr/>
          <p:nvPr/>
        </p:nvSpPr>
        <p:spPr>
          <a:xfrm>
            <a:off x="188280" y="2927520"/>
            <a:ext cx="11825280" cy="379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13320" bIns="0" anchor="t">
            <a:spAutoFit/>
          </a:bodyPr>
          <a:p>
            <a:pPr marL="355680" indent="-343080">
              <a:lnSpc>
                <a:spcPct val="100000"/>
              </a:lnSpc>
              <a:spcBef>
                <a:spcPts val="105"/>
              </a:spcBef>
              <a:buClr>
                <a:srgbClr val="000000"/>
              </a:buClr>
              <a:buFont typeface="Wingdings" charset="2"/>
              <a:buChar char=""/>
              <a:tabLst>
                <a:tab algn="l" pos="299880"/>
              </a:tabLst>
            </a:pPr>
            <a:r>
              <a:rPr b="0" lang="pt-BR" sz="2400" spc="-165" strike="noStrike">
                <a:solidFill>
                  <a:srgbClr val="000000"/>
                </a:solidFill>
                <a:latin typeface="Calibri"/>
              </a:rPr>
              <a:t>Após incluir apresenta os motivos de desligamento</a:t>
            </a:r>
            <a:endParaRPr b="0" lang="pt-BR" sz="2400" spc="-1" strike="noStrike">
              <a:latin typeface="Arial"/>
            </a:endParaRPr>
          </a:p>
        </p:txBody>
      </p:sp>
      <p:sp>
        <p:nvSpPr>
          <p:cNvPr id="365" name="object 5"/>
          <p:cNvSpPr/>
          <p:nvPr/>
        </p:nvSpPr>
        <p:spPr>
          <a:xfrm>
            <a:off x="343440" y="3671640"/>
            <a:ext cx="11439360" cy="2887200"/>
          </a:xfrm>
          <a:prstGeom prst="rect">
            <a:avLst/>
          </a:prstGeom>
          <a:blipFill rotWithShape="0">
            <a:blip r:embed="rId2"/>
            <a:srcRect/>
            <a:stretch/>
          </a:blipFill>
          <a:ln w="9525">
            <a:noFill/>
          </a:ln>
        </p:spPr>
        <p:style>
          <a:lnRef idx="0"/>
          <a:fillRef idx="0"/>
          <a:effectRef idx="0"/>
          <a:fontRef idx="minor"/>
        </p:style>
      </p:sp>
    </p:spTree>
  </p:cSld>
  <mc:AlternateContent>
    <mc:Choice Requires="p14">
      <p:transition spd="med">
        <p14:prism/>
      </p:transition>
    </mc:Choice>
    <mc:Fallback>
      <p:transition spd="med">
        <p:fade/>
      </p:transition>
    </mc:Fallback>
  </mc:AlternateContent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6" name="Conector reto 3"/>
          <p:cNvSpPr/>
          <p:nvPr/>
        </p:nvSpPr>
        <p:spPr>
          <a:xfrm>
            <a:off x="0" y="294120"/>
            <a:ext cx="12201840" cy="14040"/>
          </a:xfrm>
          <a:prstGeom prst="line">
            <a:avLst/>
          </a:prstGeom>
          <a:ln w="28575">
            <a:solidFill>
              <a:srgbClr val="99cb38"/>
            </a:solidFill>
            <a:round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/>
        </p:style>
      </p:sp>
      <p:sp>
        <p:nvSpPr>
          <p:cNvPr id="367" name="object 3"/>
          <p:cNvSpPr/>
          <p:nvPr/>
        </p:nvSpPr>
        <p:spPr>
          <a:xfrm>
            <a:off x="57960" y="478080"/>
            <a:ext cx="12071880" cy="7444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13320" bIns="0" anchor="t">
            <a:spAutoFit/>
          </a:bodyPr>
          <a:p>
            <a:pPr marL="12600">
              <a:lnSpc>
                <a:spcPct val="100000"/>
              </a:lnSpc>
              <a:spcBef>
                <a:spcPts val="105"/>
              </a:spcBef>
              <a:tabLst>
                <a:tab algn="l" pos="299880"/>
              </a:tabLst>
            </a:pPr>
            <a:r>
              <a:rPr b="0" lang="pt-BR" sz="2400" spc="-165" strike="noStrike">
                <a:solidFill>
                  <a:srgbClr val="000000"/>
                </a:solidFill>
                <a:latin typeface="Calibri"/>
              </a:rPr>
              <a:t>6. </a:t>
            </a:r>
            <a:r>
              <a:rPr b="1" lang="pt-BR" sz="2400" spc="-165" strike="noStrike">
                <a:solidFill>
                  <a:srgbClr val="000000"/>
                </a:solidFill>
                <a:latin typeface="Calibri"/>
              </a:rPr>
              <a:t>Medida Socioeducativa: </a:t>
            </a:r>
            <a:r>
              <a:rPr b="0" lang="pt-BR" sz="2400" spc="-165" strike="noStrike">
                <a:solidFill>
                  <a:srgbClr val="000000"/>
                </a:solidFill>
                <a:latin typeface="Calibri"/>
              </a:rPr>
              <a:t>Acompanhamento de MSE de Adolescente em Meio Aberto – Resolução CIT nº 05/2014</a:t>
            </a:r>
            <a:endParaRPr b="0" lang="pt-BR" sz="2400" spc="-1" strike="noStrike">
              <a:latin typeface="Arial"/>
            </a:endParaRPr>
          </a:p>
        </p:txBody>
      </p:sp>
      <p:sp>
        <p:nvSpPr>
          <p:cNvPr id="368" name="object 5"/>
          <p:cNvSpPr/>
          <p:nvPr/>
        </p:nvSpPr>
        <p:spPr>
          <a:xfrm>
            <a:off x="270360" y="860760"/>
            <a:ext cx="9135720" cy="3236040"/>
          </a:xfrm>
          <a:prstGeom prst="rect">
            <a:avLst/>
          </a:prstGeom>
          <a:blipFill rotWithShape="0">
            <a:blip r:embed="rId1"/>
            <a:srcRect/>
            <a:stretch/>
          </a:blipFill>
          <a:ln w="9525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369" name="object 11"/>
          <p:cNvSpPr/>
          <p:nvPr/>
        </p:nvSpPr>
        <p:spPr>
          <a:xfrm>
            <a:off x="270360" y="4944600"/>
            <a:ext cx="4104720" cy="306360"/>
          </a:xfrm>
          <a:prstGeom prst="rect">
            <a:avLst/>
          </a:prstGeom>
          <a:noFill/>
          <a:ln w="22225">
            <a:solidFill>
              <a:srgbClr val="e36c09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0" rIns="0" tIns="31680" bIns="0" anchor="t">
            <a:spAutoFit/>
          </a:bodyPr>
          <a:p>
            <a:pPr marL="91440">
              <a:lnSpc>
                <a:spcPct val="100000"/>
              </a:lnSpc>
              <a:spcBef>
                <a:spcPts val="249"/>
              </a:spcBef>
            </a:pPr>
            <a:r>
              <a:rPr b="1" lang="pt-BR" sz="1800" spc="-80" strike="noStrike">
                <a:solidFill>
                  <a:srgbClr val="000000"/>
                </a:solidFill>
                <a:latin typeface="Trebuchet MS"/>
              </a:rPr>
              <a:t>Apenas</a:t>
            </a:r>
            <a:r>
              <a:rPr b="1" lang="en-US" sz="1800" spc="-151" strike="noStrike">
                <a:solidFill>
                  <a:srgbClr val="000000"/>
                </a:solidFill>
                <a:latin typeface="Trebuchet MS"/>
              </a:rPr>
              <a:t> </a:t>
            </a:r>
            <a:r>
              <a:rPr b="1" lang="pt-BR" sz="1800" spc="-86" strike="noStrike">
                <a:solidFill>
                  <a:srgbClr val="000000"/>
                </a:solidFill>
                <a:latin typeface="Trebuchet MS"/>
              </a:rPr>
              <a:t>Informar</a:t>
            </a:r>
            <a:r>
              <a:rPr b="0" lang="en-US" sz="1800" spc="-86" strike="noStrike">
                <a:solidFill>
                  <a:srgbClr val="000000"/>
                </a:solidFill>
                <a:latin typeface="Arial"/>
              </a:rPr>
              <a:t>:</a:t>
            </a:r>
            <a:r>
              <a:rPr b="0" lang="pt-BR" sz="1800" spc="-86" strike="noStrike">
                <a:solidFill>
                  <a:srgbClr val="000000"/>
                </a:solidFill>
                <a:latin typeface="Arial"/>
              </a:rPr>
              <a:t> </a:t>
            </a:r>
            <a:r>
              <a:rPr b="0" lang="pt-BR" sz="1800" spc="-52" strike="noStrike">
                <a:solidFill>
                  <a:srgbClr val="000000"/>
                </a:solidFill>
                <a:latin typeface="Arial"/>
              </a:rPr>
              <a:t>cumprimento</a:t>
            </a:r>
            <a:r>
              <a:rPr b="0" lang="en-US" sz="1800" spc="-52" strike="noStrike">
                <a:solidFill>
                  <a:srgbClr val="000000"/>
                </a:solidFill>
                <a:latin typeface="Arial"/>
              </a:rPr>
              <a:t> </a:t>
            </a:r>
            <a:r>
              <a:rPr b="0" lang="en-US" sz="1800" spc="-80" strike="noStrike">
                <a:solidFill>
                  <a:srgbClr val="000000"/>
                </a:solidFill>
                <a:latin typeface="Arial"/>
              </a:rPr>
              <a:t>de</a:t>
            </a:r>
            <a:r>
              <a:rPr b="0" lang="en-US" sz="1800" spc="-126" strike="noStrike">
                <a:solidFill>
                  <a:srgbClr val="000000"/>
                </a:solidFill>
                <a:latin typeface="Arial"/>
              </a:rPr>
              <a:t> </a:t>
            </a:r>
            <a:r>
              <a:rPr b="0" lang="en-US" sz="1800" spc="-222" strike="noStrike">
                <a:solidFill>
                  <a:srgbClr val="000000"/>
                </a:solidFill>
                <a:latin typeface="Arial"/>
              </a:rPr>
              <a:t>MSE</a:t>
            </a:r>
            <a:endParaRPr b="0" lang="pt-BR" sz="1800" spc="-1" strike="noStrike">
              <a:latin typeface="Arial"/>
            </a:endParaRPr>
          </a:p>
        </p:txBody>
      </p:sp>
      <p:sp>
        <p:nvSpPr>
          <p:cNvPr id="370" name="Retângulo 1"/>
          <p:cNvSpPr/>
          <p:nvPr/>
        </p:nvSpPr>
        <p:spPr>
          <a:xfrm>
            <a:off x="5509440" y="4267080"/>
            <a:ext cx="6030000" cy="2329920"/>
          </a:xfrm>
          <a:prstGeom prst="rect">
            <a:avLst/>
          </a:prstGeom>
          <a:noFill/>
          <a:ln>
            <a:solidFill>
              <a:srgbClr val="719629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marL="285840" indent="-285840" algn="ctr">
              <a:lnSpc>
                <a:spcPct val="100000"/>
              </a:lnSpc>
              <a:buClr>
                <a:srgbClr val="000000"/>
              </a:buClr>
              <a:buFont typeface="StarSymbol"/>
              <a:buChar char="-"/>
            </a:pPr>
            <a:r>
              <a:rPr b="1" lang="pt-BR" sz="2200" spc="-1" strike="noStrike">
                <a:solidFill>
                  <a:srgbClr val="000000"/>
                </a:solidFill>
                <a:latin typeface="Calibri"/>
              </a:rPr>
              <a:t>Liberdade Assistida (LA)</a:t>
            </a:r>
            <a:endParaRPr b="0" lang="pt-BR" sz="2200" spc="-1" strike="noStrike">
              <a:latin typeface="Arial"/>
            </a:endParaRPr>
          </a:p>
          <a:p>
            <a:pPr marL="285840" indent="-285840" algn="ctr">
              <a:lnSpc>
                <a:spcPct val="100000"/>
              </a:lnSpc>
              <a:buClr>
                <a:srgbClr val="000000"/>
              </a:buClr>
              <a:buFont typeface="StarSymbol"/>
              <a:buChar char="-"/>
            </a:pPr>
            <a:r>
              <a:rPr b="1" lang="pt-BR" sz="2200" spc="-1" strike="noStrike">
                <a:solidFill>
                  <a:srgbClr val="000000"/>
                </a:solidFill>
                <a:latin typeface="Calibri"/>
              </a:rPr>
              <a:t>Prestação de Serviço à Comunidade (PSC)</a:t>
            </a:r>
            <a:endParaRPr b="0" lang="pt-BR" sz="2200" spc="-1" strike="noStrike">
              <a:latin typeface="Arial"/>
            </a:endParaRPr>
          </a:p>
          <a:p>
            <a:pPr marL="285840" indent="-285840" algn="ctr">
              <a:lnSpc>
                <a:spcPct val="100000"/>
              </a:lnSpc>
              <a:buClr>
                <a:srgbClr val="000000"/>
              </a:buClr>
              <a:buFont typeface="StarSymbol"/>
              <a:buChar char="-"/>
            </a:pPr>
            <a:r>
              <a:rPr b="1" lang="pt-BR" sz="2200" spc="-1" strike="noStrike">
                <a:solidFill>
                  <a:srgbClr val="000000"/>
                </a:solidFill>
                <a:latin typeface="Calibri"/>
              </a:rPr>
              <a:t>Advertência</a:t>
            </a:r>
            <a:endParaRPr b="0" lang="pt-BR" sz="2200" spc="-1" strike="noStrike">
              <a:latin typeface="Arial"/>
            </a:endParaRPr>
          </a:p>
          <a:p>
            <a:pPr marL="285840" indent="-285840" algn="ctr">
              <a:lnSpc>
                <a:spcPct val="100000"/>
              </a:lnSpc>
              <a:buClr>
                <a:srgbClr val="000000"/>
              </a:buClr>
              <a:buFont typeface="StarSymbol"/>
              <a:buChar char="-"/>
            </a:pPr>
            <a:r>
              <a:rPr b="1" lang="pt-BR" sz="2200" spc="-1" strike="noStrike">
                <a:solidFill>
                  <a:srgbClr val="000000"/>
                </a:solidFill>
                <a:latin typeface="Calibri"/>
              </a:rPr>
              <a:t>Obrigação de Reparo ao Dano</a:t>
            </a:r>
            <a:endParaRPr b="0" lang="pt-BR" sz="22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pt-BR" sz="2200" spc="-1" strike="noStrike">
              <a:latin typeface="Arial"/>
            </a:endParaRPr>
          </a:p>
          <a:p>
            <a:pPr marL="285840" indent="-285840" algn="ctr">
              <a:lnSpc>
                <a:spcPct val="100000"/>
              </a:lnSpc>
              <a:buClr>
                <a:srgbClr val="000000"/>
              </a:buClr>
              <a:buFont typeface="StarSymbol"/>
              <a:buChar char="-"/>
            </a:pPr>
            <a:r>
              <a:rPr b="0" lang="pt-BR" sz="2200" spc="-1" strike="noStrike">
                <a:solidFill>
                  <a:srgbClr val="000000"/>
                </a:solidFill>
                <a:latin typeface="Calibri"/>
              </a:rPr>
              <a:t>Semi-liberdade</a:t>
            </a:r>
            <a:endParaRPr b="0" lang="pt-BR" sz="2200" spc="-1" strike="noStrike">
              <a:latin typeface="Arial"/>
            </a:endParaRPr>
          </a:p>
          <a:p>
            <a:pPr marL="285840" indent="-285840" algn="ctr">
              <a:lnSpc>
                <a:spcPct val="100000"/>
              </a:lnSpc>
              <a:buClr>
                <a:srgbClr val="000000"/>
              </a:buClr>
              <a:buFont typeface="StarSymbol"/>
              <a:buChar char="-"/>
            </a:pPr>
            <a:r>
              <a:rPr b="0" lang="pt-BR" sz="2200" spc="-1" strike="noStrike">
                <a:solidFill>
                  <a:srgbClr val="000000"/>
                </a:solidFill>
                <a:latin typeface="Calibri"/>
              </a:rPr>
              <a:t>Internação</a:t>
            </a:r>
            <a:endParaRPr b="0" lang="pt-BR" sz="2200" spc="-1" strike="noStrike">
              <a:latin typeface="Arial"/>
            </a:endParaRPr>
          </a:p>
        </p:txBody>
      </p:sp>
      <p:sp>
        <p:nvSpPr>
          <p:cNvPr id="371" name="Conector reto 14"/>
          <p:cNvSpPr/>
          <p:nvPr/>
        </p:nvSpPr>
        <p:spPr>
          <a:xfrm>
            <a:off x="5509440" y="5868360"/>
            <a:ext cx="6030360" cy="360"/>
          </a:xfrm>
          <a:prstGeom prst="line">
            <a:avLst/>
          </a:prstGeom>
          <a:ln w="22225">
            <a:solidFill>
              <a:srgbClr val="63a537">
                <a:lumMod val="75000"/>
              </a:srgbClr>
            </a:solidFill>
            <a:prstDash val="dash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372" name="Elipse 16"/>
          <p:cNvSpPr/>
          <p:nvPr/>
        </p:nvSpPr>
        <p:spPr>
          <a:xfrm>
            <a:off x="3738600" y="1806120"/>
            <a:ext cx="1272960" cy="543600"/>
          </a:xfrm>
          <a:prstGeom prst="ellipse">
            <a:avLst/>
          </a:prstGeom>
          <a:noFill/>
          <a:ln>
            <a:solidFill>
              <a:srgbClr val="ff00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373" name="Elipse 17"/>
          <p:cNvSpPr/>
          <p:nvPr/>
        </p:nvSpPr>
        <p:spPr>
          <a:xfrm>
            <a:off x="5729400" y="3900600"/>
            <a:ext cx="5810040" cy="1967400"/>
          </a:xfrm>
          <a:prstGeom prst="ellipse">
            <a:avLst/>
          </a:prstGeom>
          <a:noFill/>
          <a:ln>
            <a:solidFill>
              <a:srgbClr val="ff00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374" name="Conector de Seta Reta 19"/>
          <p:cNvSpPr/>
          <p:nvPr/>
        </p:nvSpPr>
        <p:spPr>
          <a:xfrm>
            <a:off x="4594680" y="2350080"/>
            <a:ext cx="1829880" cy="162972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solidFill>
              <a:srgbClr val="ff0000"/>
            </a:solidFill>
            <a:round/>
            <a:tailEnd len="med" type="triangle" w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med">
        <p14:prism/>
      </p:transition>
    </mc:Choice>
    <mc:Fallback>
      <p:transition spd="med">
        <p:fade/>
      </p:transition>
    </mc:Fallback>
  </mc:AlternateContent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" name="Conector reto 3"/>
          <p:cNvSpPr/>
          <p:nvPr/>
        </p:nvSpPr>
        <p:spPr>
          <a:xfrm>
            <a:off x="0" y="294120"/>
            <a:ext cx="12201840" cy="14040"/>
          </a:xfrm>
          <a:prstGeom prst="line">
            <a:avLst/>
          </a:prstGeom>
          <a:ln w="28575">
            <a:solidFill>
              <a:srgbClr val="99cb38"/>
            </a:solidFill>
            <a:round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/>
        </p:style>
      </p:sp>
      <p:sp>
        <p:nvSpPr>
          <p:cNvPr id="376" name="object 3"/>
          <p:cNvSpPr/>
          <p:nvPr/>
        </p:nvSpPr>
        <p:spPr>
          <a:xfrm>
            <a:off x="154440" y="478080"/>
            <a:ext cx="11825280" cy="379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13320" bIns="0" anchor="t">
            <a:spAutoFit/>
          </a:bodyPr>
          <a:p>
            <a:pPr marL="12600">
              <a:lnSpc>
                <a:spcPct val="100000"/>
              </a:lnSpc>
              <a:spcBef>
                <a:spcPts val="105"/>
              </a:spcBef>
              <a:tabLst>
                <a:tab algn="l" pos="299880"/>
              </a:tabLst>
            </a:pPr>
            <a:r>
              <a:rPr b="0" lang="pt-BR" sz="2400" spc="-165" strike="noStrike">
                <a:solidFill>
                  <a:srgbClr val="000000"/>
                </a:solidFill>
                <a:latin typeface="Calibri"/>
              </a:rPr>
              <a:t>7. </a:t>
            </a:r>
            <a:r>
              <a:rPr b="1" lang="pt-BR" sz="2400" spc="-165" strike="noStrike">
                <a:solidFill>
                  <a:srgbClr val="000000"/>
                </a:solidFill>
                <a:latin typeface="Calibri"/>
              </a:rPr>
              <a:t>Encaminhamentos Realizados: </a:t>
            </a:r>
            <a:r>
              <a:rPr b="0" lang="pt-BR" sz="2400" spc="-165" strike="noStrike">
                <a:solidFill>
                  <a:srgbClr val="000000"/>
                </a:solidFill>
                <a:latin typeface="Calibri"/>
              </a:rPr>
              <a:t>Cadastra o encaminhamento realizado com a família atendida/acompanhada</a:t>
            </a:r>
            <a:endParaRPr b="0" lang="pt-BR" sz="2400" spc="-1" strike="noStrike">
              <a:latin typeface="Arial"/>
            </a:endParaRPr>
          </a:p>
        </p:txBody>
      </p:sp>
      <p:sp>
        <p:nvSpPr>
          <p:cNvPr id="377" name="object 5"/>
          <p:cNvSpPr/>
          <p:nvPr/>
        </p:nvSpPr>
        <p:spPr>
          <a:xfrm>
            <a:off x="690480" y="1030680"/>
            <a:ext cx="10976400" cy="5508720"/>
          </a:xfrm>
          <a:prstGeom prst="rect">
            <a:avLst/>
          </a:prstGeom>
          <a:blipFill rotWithShape="0">
            <a:blip r:embed="rId1"/>
            <a:srcRect/>
            <a:stretch/>
          </a:blipFill>
          <a:ln w="9525">
            <a:noFill/>
          </a:ln>
        </p:spPr>
        <p:style>
          <a:lnRef idx="0"/>
          <a:fillRef idx="0"/>
          <a:effectRef idx="0"/>
          <a:fontRef idx="minor"/>
        </p:style>
      </p:sp>
    </p:spTree>
  </p:cSld>
  <mc:AlternateContent>
    <mc:Choice Requires="p14">
      <p:transition spd="med">
        <p14:prism/>
      </p:transition>
    </mc:Choice>
    <mc:Fallback>
      <p:transition spd="med">
        <p:fade/>
      </p:transition>
    </mc:Fallback>
  </mc:AlternateContent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" name="Imagem 7" descr=""/>
          <p:cNvPicPr/>
          <p:nvPr/>
        </p:nvPicPr>
        <p:blipFill>
          <a:blip r:embed="rId1"/>
          <a:stretch/>
        </p:blipFill>
        <p:spPr>
          <a:xfrm>
            <a:off x="0" y="369360"/>
            <a:ext cx="12191760" cy="6488280"/>
          </a:xfrm>
          <a:prstGeom prst="rect">
            <a:avLst/>
          </a:prstGeom>
          <a:ln w="0">
            <a:noFill/>
          </a:ln>
        </p:spPr>
      </p:pic>
      <p:sp>
        <p:nvSpPr>
          <p:cNvPr id="379" name="Conector reto 3"/>
          <p:cNvSpPr/>
          <p:nvPr/>
        </p:nvSpPr>
        <p:spPr>
          <a:xfrm>
            <a:off x="0" y="294120"/>
            <a:ext cx="12201840" cy="14040"/>
          </a:xfrm>
          <a:prstGeom prst="line">
            <a:avLst/>
          </a:prstGeom>
          <a:ln w="28575">
            <a:solidFill>
              <a:srgbClr val="99cb38"/>
            </a:solidFill>
            <a:round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/>
        </p:style>
      </p:sp>
      <p:sp>
        <p:nvSpPr>
          <p:cNvPr id="380" name="object 3"/>
          <p:cNvSpPr/>
          <p:nvPr/>
        </p:nvSpPr>
        <p:spPr>
          <a:xfrm>
            <a:off x="154440" y="478080"/>
            <a:ext cx="11825280" cy="758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13320" bIns="0" anchor="t">
            <a:spAutoFit/>
          </a:bodyPr>
          <a:p>
            <a:pPr marL="12600">
              <a:lnSpc>
                <a:spcPct val="100000"/>
              </a:lnSpc>
              <a:spcBef>
                <a:spcPts val="105"/>
              </a:spcBef>
              <a:tabLst>
                <a:tab algn="l" pos="299880"/>
              </a:tabLst>
            </a:pPr>
            <a:r>
              <a:rPr b="0" lang="pt-BR" sz="2400" spc="-165" strike="noStrike">
                <a:solidFill>
                  <a:srgbClr val="000000"/>
                </a:solidFill>
                <a:latin typeface="Calibri"/>
              </a:rPr>
              <a:t>8. </a:t>
            </a:r>
            <a:r>
              <a:rPr b="1" lang="pt-BR" sz="2400" spc="-165" strike="noStrike">
                <a:solidFill>
                  <a:srgbClr val="000000"/>
                </a:solidFill>
                <a:latin typeface="Calibri"/>
              </a:rPr>
              <a:t>Dados Complementares: </a:t>
            </a:r>
            <a:r>
              <a:rPr b="0" lang="pt-BR" sz="2400" spc="-165" strike="noStrike">
                <a:solidFill>
                  <a:srgbClr val="000000"/>
                </a:solidFill>
                <a:latin typeface="Calibri"/>
              </a:rPr>
              <a:t>Informações complementares sobre o beneficiário ou família</a:t>
            </a:r>
            <a:endParaRPr b="0" lang="pt-BR" sz="2400" spc="-1" strike="noStrike">
              <a:latin typeface="Arial"/>
            </a:endParaRPr>
          </a:p>
          <a:p>
            <a:pPr marL="12600">
              <a:lnSpc>
                <a:spcPct val="100000"/>
              </a:lnSpc>
              <a:spcBef>
                <a:spcPts val="105"/>
              </a:spcBef>
              <a:tabLst>
                <a:tab algn="l" pos="299880"/>
              </a:tabLst>
            </a:pPr>
            <a:r>
              <a:rPr b="0" lang="pt-BR" sz="2400" spc="-165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pt-BR" sz="2400" spc="-165" strike="noStrike">
                <a:solidFill>
                  <a:srgbClr val="000000"/>
                </a:solidFill>
                <a:latin typeface="Calibri"/>
              </a:rPr>
              <a:t>Essas informações são advindas do Cadastro Único e serve para consulta</a:t>
            </a:r>
            <a:endParaRPr b="0" lang="pt-BR" sz="2400" spc="-1" strike="noStrike">
              <a:latin typeface="Arial"/>
            </a:endParaRPr>
          </a:p>
        </p:txBody>
      </p:sp>
      <p:sp>
        <p:nvSpPr>
          <p:cNvPr id="381" name="object 3"/>
          <p:cNvSpPr/>
          <p:nvPr/>
        </p:nvSpPr>
        <p:spPr>
          <a:xfrm>
            <a:off x="910440" y="1413000"/>
            <a:ext cx="9668520" cy="3860280"/>
          </a:xfrm>
          <a:prstGeom prst="rect">
            <a:avLst/>
          </a:prstGeom>
          <a:blipFill rotWithShape="0">
            <a:blip r:embed="rId2"/>
            <a:srcRect/>
            <a:stretch/>
          </a:blipFill>
          <a:ln w="9525">
            <a:noFill/>
          </a:ln>
        </p:spPr>
        <p:style>
          <a:lnRef idx="0"/>
          <a:fillRef idx="0"/>
          <a:effectRef idx="0"/>
          <a:fontRef idx="minor"/>
        </p:style>
      </p:sp>
    </p:spTree>
  </p:cSld>
  <mc:AlternateContent>
    <mc:Choice Requires="p14">
      <p:transition spd="med">
        <p14:prism/>
      </p:transition>
    </mc:Choice>
    <mc:Fallback>
      <p:transition spd="med">
        <p:fade/>
      </p:transition>
    </mc:Fallback>
  </mc:AlternateContent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" name="Conector reto 3"/>
          <p:cNvSpPr/>
          <p:nvPr/>
        </p:nvSpPr>
        <p:spPr>
          <a:xfrm>
            <a:off x="0" y="294120"/>
            <a:ext cx="12201840" cy="14040"/>
          </a:xfrm>
          <a:prstGeom prst="line">
            <a:avLst/>
          </a:prstGeom>
          <a:ln w="28575">
            <a:solidFill>
              <a:srgbClr val="99cb38"/>
            </a:solidFill>
            <a:round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/>
        </p:style>
      </p:sp>
      <p:sp>
        <p:nvSpPr>
          <p:cNvPr id="383" name="object 3"/>
          <p:cNvSpPr/>
          <p:nvPr/>
        </p:nvSpPr>
        <p:spPr>
          <a:xfrm>
            <a:off x="154440" y="478080"/>
            <a:ext cx="11825280" cy="379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13320" bIns="0" anchor="t">
            <a:spAutoFit/>
          </a:bodyPr>
          <a:p>
            <a:pPr marL="12600">
              <a:lnSpc>
                <a:spcPct val="100000"/>
              </a:lnSpc>
              <a:spcBef>
                <a:spcPts val="105"/>
              </a:spcBef>
              <a:tabLst>
                <a:tab algn="l" pos="299880"/>
              </a:tabLst>
            </a:pPr>
            <a:r>
              <a:rPr b="0" lang="pt-BR" sz="2400" spc="-165" strike="noStrike">
                <a:solidFill>
                  <a:srgbClr val="000000"/>
                </a:solidFill>
                <a:latin typeface="Calibri"/>
              </a:rPr>
              <a:t>8. </a:t>
            </a:r>
            <a:r>
              <a:rPr b="1" lang="pt-BR" sz="2400" spc="-165" strike="noStrike">
                <a:solidFill>
                  <a:srgbClr val="000000"/>
                </a:solidFill>
                <a:latin typeface="Calibri"/>
              </a:rPr>
              <a:t>Dados Complementares:</a:t>
            </a:r>
            <a:endParaRPr b="0" lang="pt-BR" sz="2400" spc="-1" strike="noStrike">
              <a:latin typeface="Arial"/>
            </a:endParaRPr>
          </a:p>
        </p:txBody>
      </p:sp>
      <p:sp>
        <p:nvSpPr>
          <p:cNvPr id="384" name="object 4"/>
          <p:cNvSpPr/>
          <p:nvPr/>
        </p:nvSpPr>
        <p:spPr>
          <a:xfrm>
            <a:off x="794880" y="1064880"/>
            <a:ext cx="10953000" cy="532080"/>
          </a:xfrm>
          <a:prstGeom prst="rect">
            <a:avLst/>
          </a:prstGeom>
          <a:blipFill rotWithShape="0">
            <a:blip r:embed="rId1"/>
            <a:srcRect/>
            <a:stretch/>
          </a:blipFill>
          <a:ln w="9525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385" name="object 6"/>
          <p:cNvSpPr/>
          <p:nvPr/>
        </p:nvSpPr>
        <p:spPr>
          <a:xfrm>
            <a:off x="794880" y="1684440"/>
            <a:ext cx="10953000" cy="4889160"/>
          </a:xfrm>
          <a:prstGeom prst="rect">
            <a:avLst/>
          </a:prstGeom>
          <a:blipFill rotWithShape="0">
            <a:blip r:embed="rId2"/>
            <a:srcRect/>
            <a:stretch/>
          </a:blipFill>
          <a:ln w="9525">
            <a:noFill/>
          </a:ln>
        </p:spPr>
        <p:style>
          <a:lnRef idx="0"/>
          <a:fillRef idx="0"/>
          <a:effectRef idx="0"/>
          <a:fontRef idx="minor"/>
        </p:style>
      </p:sp>
    </p:spTree>
  </p:cSld>
  <mc:AlternateContent>
    <mc:Choice Requires="p14">
      <p:transition spd="med">
        <p14:prism/>
      </p:transition>
    </mc:Choice>
    <mc:Fallback>
      <p:transition spd="med">
        <p:fade/>
      </p:transition>
    </mc:Fallback>
  </mc:AlternateContent>
</p:sld>
</file>

<file path=ppt/slides/slide3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6" name="Conector reto 3"/>
          <p:cNvSpPr/>
          <p:nvPr/>
        </p:nvSpPr>
        <p:spPr>
          <a:xfrm>
            <a:off x="0" y="294120"/>
            <a:ext cx="12201840" cy="14040"/>
          </a:xfrm>
          <a:prstGeom prst="line">
            <a:avLst/>
          </a:prstGeom>
          <a:ln w="28575">
            <a:solidFill>
              <a:srgbClr val="99cb38"/>
            </a:solidFill>
            <a:round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/>
        </p:style>
      </p:sp>
      <p:sp>
        <p:nvSpPr>
          <p:cNvPr id="387" name="object 3"/>
          <p:cNvSpPr/>
          <p:nvPr/>
        </p:nvSpPr>
        <p:spPr>
          <a:xfrm>
            <a:off x="154440" y="478080"/>
            <a:ext cx="11825280" cy="379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13320" bIns="0" anchor="t">
            <a:spAutoFit/>
          </a:bodyPr>
          <a:p>
            <a:pPr marL="12600">
              <a:lnSpc>
                <a:spcPct val="100000"/>
              </a:lnSpc>
              <a:spcBef>
                <a:spcPts val="105"/>
              </a:spcBef>
              <a:tabLst>
                <a:tab algn="l" pos="299880"/>
              </a:tabLst>
            </a:pPr>
            <a:r>
              <a:rPr b="0" lang="pt-BR" sz="2400" spc="-165" strike="noStrike">
                <a:solidFill>
                  <a:srgbClr val="000000"/>
                </a:solidFill>
                <a:latin typeface="Calibri"/>
              </a:rPr>
              <a:t>8. </a:t>
            </a:r>
            <a:r>
              <a:rPr b="1" lang="pt-BR" sz="2400" spc="-165" strike="noStrike">
                <a:solidFill>
                  <a:srgbClr val="000000"/>
                </a:solidFill>
                <a:latin typeface="Calibri"/>
              </a:rPr>
              <a:t>Dados Complementares:</a:t>
            </a:r>
            <a:endParaRPr b="0" lang="pt-BR" sz="2400" spc="-1" strike="noStrike">
              <a:latin typeface="Arial"/>
            </a:endParaRPr>
          </a:p>
        </p:txBody>
      </p:sp>
      <p:sp>
        <p:nvSpPr>
          <p:cNvPr id="388" name="object 4"/>
          <p:cNvSpPr/>
          <p:nvPr/>
        </p:nvSpPr>
        <p:spPr>
          <a:xfrm>
            <a:off x="308520" y="1030680"/>
            <a:ext cx="11462400" cy="5566680"/>
          </a:xfrm>
          <a:prstGeom prst="rect">
            <a:avLst/>
          </a:prstGeom>
          <a:blipFill rotWithShape="0">
            <a:blip r:embed="rId1"/>
            <a:srcRect/>
            <a:stretch/>
          </a:blipFill>
          <a:ln w="9525">
            <a:noFill/>
          </a:ln>
        </p:spPr>
        <p:style>
          <a:lnRef idx="0"/>
          <a:fillRef idx="0"/>
          <a:effectRef idx="0"/>
          <a:fontRef idx="minor"/>
        </p:style>
      </p:sp>
    </p:spTree>
  </p:cSld>
  <mc:AlternateContent>
    <mc:Choice Requires="p14">
      <p:transition spd="med">
        <p14:prism/>
      </p:transition>
    </mc:Choice>
    <mc:Fallback>
      <p:transition spd="med">
        <p:fade/>
      </p:transition>
    </mc:Fallback>
  </mc:AlternateContent>
</p:sld>
</file>

<file path=ppt/slides/slide3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" name="Conector reto 3"/>
          <p:cNvSpPr/>
          <p:nvPr/>
        </p:nvSpPr>
        <p:spPr>
          <a:xfrm>
            <a:off x="0" y="294120"/>
            <a:ext cx="12201840" cy="14040"/>
          </a:xfrm>
          <a:prstGeom prst="line">
            <a:avLst/>
          </a:prstGeom>
          <a:ln w="28575">
            <a:solidFill>
              <a:srgbClr val="99cb38"/>
            </a:solidFill>
            <a:round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/>
        </p:style>
      </p:sp>
      <p:sp>
        <p:nvSpPr>
          <p:cNvPr id="390" name="object 3"/>
          <p:cNvSpPr/>
          <p:nvPr/>
        </p:nvSpPr>
        <p:spPr>
          <a:xfrm>
            <a:off x="154440" y="478080"/>
            <a:ext cx="11825280" cy="379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13320" bIns="0" anchor="t">
            <a:spAutoFit/>
          </a:bodyPr>
          <a:p>
            <a:pPr marL="12600">
              <a:lnSpc>
                <a:spcPct val="100000"/>
              </a:lnSpc>
              <a:spcBef>
                <a:spcPts val="105"/>
              </a:spcBef>
              <a:tabLst>
                <a:tab algn="l" pos="299880"/>
              </a:tabLst>
            </a:pPr>
            <a:r>
              <a:rPr b="1" lang="pt-BR" sz="2400" spc="-165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1" lang="pt-BR" sz="2400" spc="-165" strike="noStrike">
                <a:solidFill>
                  <a:srgbClr val="000000"/>
                </a:solidFill>
                <a:latin typeface="Calibri"/>
              </a:rPr>
              <a:t>Relatórios:</a:t>
            </a:r>
            <a:endParaRPr b="0" lang="pt-BR" sz="2400" spc="-1" strike="noStrike">
              <a:latin typeface="Arial"/>
            </a:endParaRPr>
          </a:p>
        </p:txBody>
      </p:sp>
      <p:sp>
        <p:nvSpPr>
          <p:cNvPr id="391" name="object 3"/>
          <p:cNvSpPr/>
          <p:nvPr/>
        </p:nvSpPr>
        <p:spPr>
          <a:xfrm>
            <a:off x="154440" y="860760"/>
            <a:ext cx="11825280" cy="5893920"/>
          </a:xfrm>
          <a:prstGeom prst="rect">
            <a:avLst/>
          </a:prstGeom>
          <a:blipFill rotWithShape="0">
            <a:blip r:embed="rId1"/>
            <a:srcRect/>
            <a:stretch/>
          </a:blipFill>
          <a:ln w="9525">
            <a:noFill/>
          </a:ln>
        </p:spPr>
        <p:style>
          <a:lnRef idx="0"/>
          <a:fillRef idx="0"/>
          <a:effectRef idx="0"/>
          <a:fontRef idx="minor"/>
        </p:style>
      </p:sp>
    </p:spTree>
  </p:cSld>
  <mc:AlternateContent>
    <mc:Choice Requires="p14">
      <p:transition spd="med">
        <p14:prism/>
      </p:transition>
    </mc:Choice>
    <mc:Fallback>
      <p:transition spd="med">
        <p:fade/>
      </p:transition>
    </mc:Fallback>
  </mc:AlternateContent>
</p:sld>
</file>

<file path=ppt/slides/slide3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2" name="Conector reto 3"/>
          <p:cNvSpPr/>
          <p:nvPr/>
        </p:nvSpPr>
        <p:spPr>
          <a:xfrm>
            <a:off x="0" y="294120"/>
            <a:ext cx="12201840" cy="14040"/>
          </a:xfrm>
          <a:prstGeom prst="line">
            <a:avLst/>
          </a:prstGeom>
          <a:ln w="28575">
            <a:solidFill>
              <a:srgbClr val="99cb38"/>
            </a:solidFill>
            <a:round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/>
        </p:style>
      </p:sp>
      <p:sp>
        <p:nvSpPr>
          <p:cNvPr id="393" name="object 3"/>
          <p:cNvSpPr/>
          <p:nvPr/>
        </p:nvSpPr>
        <p:spPr>
          <a:xfrm>
            <a:off x="154440" y="478080"/>
            <a:ext cx="11825280" cy="379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13320" bIns="0" anchor="t">
            <a:spAutoFit/>
          </a:bodyPr>
          <a:p>
            <a:pPr marL="12600">
              <a:lnSpc>
                <a:spcPct val="100000"/>
              </a:lnSpc>
              <a:spcBef>
                <a:spcPts val="105"/>
              </a:spcBef>
              <a:tabLst>
                <a:tab algn="l" pos="299880"/>
              </a:tabLst>
            </a:pPr>
            <a:r>
              <a:rPr b="1" lang="pt-BR" sz="2400" spc="-165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1" lang="pt-BR" sz="2400" spc="-165" strike="noStrike">
                <a:solidFill>
                  <a:srgbClr val="000000"/>
                </a:solidFill>
                <a:latin typeface="Calibri"/>
              </a:rPr>
              <a:t>Relatórios:</a:t>
            </a:r>
            <a:endParaRPr b="0" lang="pt-BR" sz="2400" spc="-1" strike="noStrike">
              <a:latin typeface="Arial"/>
            </a:endParaRPr>
          </a:p>
        </p:txBody>
      </p:sp>
      <p:sp>
        <p:nvSpPr>
          <p:cNvPr id="394" name="object 2"/>
          <p:cNvSpPr/>
          <p:nvPr/>
        </p:nvSpPr>
        <p:spPr>
          <a:xfrm>
            <a:off x="154440" y="860760"/>
            <a:ext cx="11825280" cy="5996880"/>
          </a:xfrm>
          <a:prstGeom prst="rect">
            <a:avLst/>
          </a:prstGeom>
          <a:blipFill rotWithShape="0">
            <a:blip r:embed="rId1"/>
            <a:srcRect/>
            <a:stretch/>
          </a:blipFill>
          <a:ln w="9525">
            <a:noFill/>
          </a:ln>
        </p:spPr>
        <p:style>
          <a:lnRef idx="0"/>
          <a:fillRef idx="0"/>
          <a:effectRef idx="0"/>
          <a:fontRef idx="minor"/>
        </p:style>
      </p:sp>
    </p:spTree>
  </p:cSld>
  <mc:AlternateContent>
    <mc:Choice Requires="p14">
      <p:transition spd="med">
        <p14:prism/>
      </p:transition>
    </mc:Choice>
    <mc:Fallback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Retângulo 1"/>
          <p:cNvSpPr/>
          <p:nvPr/>
        </p:nvSpPr>
        <p:spPr>
          <a:xfrm>
            <a:off x="1088640" y="332640"/>
            <a:ext cx="10460520" cy="577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  <a:tabLst>
                <a:tab algn="l" pos="0"/>
                <a:tab algn="l" pos="447840"/>
                <a:tab algn="l" pos="896760"/>
                <a:tab algn="l" pos="1346040"/>
                <a:tab algn="l" pos="1795320"/>
                <a:tab algn="l" pos="2244600"/>
                <a:tab algn="l" pos="2693880"/>
                <a:tab algn="l" pos="3143160"/>
                <a:tab algn="l" pos="3592440"/>
                <a:tab algn="l" pos="4041720"/>
                <a:tab algn="l" pos="4491000"/>
                <a:tab algn="l" pos="4940280"/>
                <a:tab algn="l" pos="5389560"/>
                <a:tab algn="l" pos="5838840"/>
                <a:tab algn="l" pos="6288120"/>
                <a:tab algn="l" pos="6737400"/>
                <a:tab algn="l" pos="7186680"/>
                <a:tab algn="l" pos="7635960"/>
                <a:tab algn="l" pos="8085240"/>
                <a:tab algn="l" pos="8534520"/>
                <a:tab algn="l" pos="8983800"/>
              </a:tabLst>
            </a:pPr>
            <a:r>
              <a:rPr b="1" lang="pt-BR" sz="3200" spc="-1" strike="noStrike">
                <a:solidFill>
                  <a:srgbClr val="000000"/>
                </a:solidFill>
                <a:latin typeface="Calibri"/>
              </a:rPr>
              <a:t>Como a Vigilância pode ser vista pelas equipes técnicas</a:t>
            </a:r>
            <a:endParaRPr b="0" lang="pt-BR" sz="3200" spc="-1" strike="noStrike">
              <a:latin typeface="Arial"/>
            </a:endParaRPr>
          </a:p>
        </p:txBody>
      </p:sp>
      <p:graphicFrame>
        <p:nvGraphicFramePr>
          <p:cNvPr id="1" name="Diagram1"/>
          <p:cNvGraphicFramePr/>
          <p:nvPr>
            <p:extLst>
              <p:ext uri="{D42A27DB-BD31-4B8C-83A1-F6EECF244321}">
                <p14:modId xmlns:p14="http://schemas.microsoft.com/office/powerpoint/2010/main" val="835095854"/>
              </p:ext>
            </p:extLst>
          </p:nvPr>
        </p:nvGraphicFramePr>
        <p:xfrm>
          <a:off x="1150560" y="1124640"/>
          <a:ext cx="10336680" cy="52030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" r:lo="rId2" r:qs="rId3" r:cs="rId4"/>
          </a:graphicData>
        </a:graphic>
      </p:graphicFrame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5" name="Conector reto 3"/>
          <p:cNvSpPr/>
          <p:nvPr/>
        </p:nvSpPr>
        <p:spPr>
          <a:xfrm>
            <a:off x="0" y="294120"/>
            <a:ext cx="12201840" cy="14040"/>
          </a:xfrm>
          <a:prstGeom prst="line">
            <a:avLst/>
          </a:prstGeom>
          <a:ln w="28575">
            <a:solidFill>
              <a:srgbClr val="99cb38"/>
            </a:solidFill>
            <a:round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/>
        </p:style>
      </p:sp>
      <p:sp>
        <p:nvSpPr>
          <p:cNvPr id="396" name="object 3"/>
          <p:cNvSpPr/>
          <p:nvPr/>
        </p:nvSpPr>
        <p:spPr>
          <a:xfrm>
            <a:off x="154440" y="478080"/>
            <a:ext cx="11825280" cy="379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13320" bIns="0" anchor="t">
            <a:spAutoFit/>
          </a:bodyPr>
          <a:p>
            <a:pPr marL="12600">
              <a:lnSpc>
                <a:spcPct val="100000"/>
              </a:lnSpc>
              <a:spcBef>
                <a:spcPts val="105"/>
              </a:spcBef>
              <a:tabLst>
                <a:tab algn="l" pos="299880"/>
              </a:tabLst>
            </a:pPr>
            <a:r>
              <a:rPr b="1" lang="pt-BR" sz="2400" spc="-165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1" lang="pt-BR" sz="2400" spc="-165" strike="noStrike">
                <a:solidFill>
                  <a:srgbClr val="000000"/>
                </a:solidFill>
                <a:latin typeface="Calibri"/>
              </a:rPr>
              <a:t>Relatórios:</a:t>
            </a:r>
            <a:endParaRPr b="0" lang="pt-BR" sz="2400" spc="-1" strike="noStrike">
              <a:latin typeface="Arial"/>
            </a:endParaRPr>
          </a:p>
        </p:txBody>
      </p:sp>
      <p:pic>
        <p:nvPicPr>
          <p:cNvPr id="397" name="Imagem 7" descr="Interface gráfica do usuário&#10;&#10;Descrição gerada automaticamente"/>
          <p:cNvPicPr/>
          <p:nvPr/>
        </p:nvPicPr>
        <p:blipFill>
          <a:blip r:embed="rId1"/>
          <a:stretch/>
        </p:blipFill>
        <p:spPr>
          <a:xfrm>
            <a:off x="614520" y="1128600"/>
            <a:ext cx="10963080" cy="460008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med">
        <p14:prism/>
      </p:transition>
    </mc:Choice>
    <mc:Fallback>
      <p:transition spd="med">
        <p:fade/>
      </p:transition>
    </mc:Fallback>
  </mc:AlternateContent>
</p:sld>
</file>

<file path=ppt/slides/slide4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8" name="Conector reto 3"/>
          <p:cNvSpPr/>
          <p:nvPr/>
        </p:nvSpPr>
        <p:spPr>
          <a:xfrm>
            <a:off x="0" y="294120"/>
            <a:ext cx="12201840" cy="14040"/>
          </a:xfrm>
          <a:prstGeom prst="line">
            <a:avLst/>
          </a:prstGeom>
          <a:ln w="28575">
            <a:solidFill>
              <a:srgbClr val="99cb38"/>
            </a:solidFill>
            <a:round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/>
        </p:style>
      </p:sp>
      <p:sp>
        <p:nvSpPr>
          <p:cNvPr id="399" name="object 3"/>
          <p:cNvSpPr/>
          <p:nvPr/>
        </p:nvSpPr>
        <p:spPr>
          <a:xfrm>
            <a:off x="154440" y="478080"/>
            <a:ext cx="11825280" cy="379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13320" bIns="0" anchor="t">
            <a:spAutoFit/>
          </a:bodyPr>
          <a:p>
            <a:pPr marL="12600">
              <a:lnSpc>
                <a:spcPct val="100000"/>
              </a:lnSpc>
              <a:spcBef>
                <a:spcPts val="105"/>
              </a:spcBef>
              <a:tabLst>
                <a:tab algn="l" pos="299880"/>
              </a:tabLst>
            </a:pPr>
            <a:r>
              <a:rPr b="1" lang="pt-BR" sz="2400" spc="-165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1" lang="pt-BR" sz="2400" spc="-165" strike="noStrike">
                <a:solidFill>
                  <a:srgbClr val="000000"/>
                </a:solidFill>
                <a:latin typeface="Calibri"/>
              </a:rPr>
              <a:t>Relatórios:</a:t>
            </a:r>
            <a:endParaRPr b="0" lang="pt-BR" sz="2400" spc="-1" strike="noStrike">
              <a:latin typeface="Arial"/>
            </a:endParaRPr>
          </a:p>
        </p:txBody>
      </p:sp>
      <p:pic>
        <p:nvPicPr>
          <p:cNvPr id="400" name="Imagem 2" descr="Interface gráfica do usuário, Aplicativo&#10;&#10;Descrição gerada automaticamente"/>
          <p:cNvPicPr/>
          <p:nvPr/>
        </p:nvPicPr>
        <p:blipFill>
          <a:blip r:embed="rId1"/>
          <a:stretch/>
        </p:blipFill>
        <p:spPr>
          <a:xfrm>
            <a:off x="0" y="1476000"/>
            <a:ext cx="12191760" cy="39056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med">
        <p14:prism/>
      </p:transition>
    </mc:Choice>
    <mc:Fallback>
      <p:transition spd="med">
        <p:fade/>
      </p:transition>
    </mc:Fallback>
  </mc:AlternateContent>
</p:sld>
</file>

<file path=ppt/slides/slide4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1" name="Conector reto 3"/>
          <p:cNvSpPr/>
          <p:nvPr/>
        </p:nvSpPr>
        <p:spPr>
          <a:xfrm>
            <a:off x="0" y="294120"/>
            <a:ext cx="12201840" cy="14040"/>
          </a:xfrm>
          <a:prstGeom prst="line">
            <a:avLst/>
          </a:prstGeom>
          <a:ln w="28575">
            <a:solidFill>
              <a:srgbClr val="99cb38"/>
            </a:solidFill>
            <a:round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/>
        </p:style>
      </p:sp>
      <p:sp>
        <p:nvSpPr>
          <p:cNvPr id="402" name="object 3"/>
          <p:cNvSpPr/>
          <p:nvPr/>
        </p:nvSpPr>
        <p:spPr>
          <a:xfrm>
            <a:off x="154440" y="478080"/>
            <a:ext cx="11825280" cy="379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13320" bIns="0" anchor="t">
            <a:spAutoFit/>
          </a:bodyPr>
          <a:p>
            <a:pPr marL="12600">
              <a:lnSpc>
                <a:spcPct val="100000"/>
              </a:lnSpc>
              <a:spcBef>
                <a:spcPts val="105"/>
              </a:spcBef>
              <a:tabLst>
                <a:tab algn="l" pos="299880"/>
              </a:tabLst>
            </a:pPr>
            <a:r>
              <a:rPr b="1" lang="pt-BR" sz="2400" spc="-165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1" lang="pt-BR" sz="2400" spc="-165" strike="noStrike">
                <a:solidFill>
                  <a:srgbClr val="000000"/>
                </a:solidFill>
                <a:latin typeface="Calibri"/>
              </a:rPr>
              <a:t>Relatórios:</a:t>
            </a:r>
            <a:endParaRPr b="0" lang="pt-BR" sz="2400" spc="-1" strike="noStrike">
              <a:latin typeface="Arial"/>
            </a:endParaRPr>
          </a:p>
        </p:txBody>
      </p:sp>
      <p:pic>
        <p:nvPicPr>
          <p:cNvPr id="403" name="Imagem 2" descr="Interface gráfica do usuário&#10;&#10;Descrição gerada automaticamente"/>
          <p:cNvPicPr/>
          <p:nvPr/>
        </p:nvPicPr>
        <p:blipFill>
          <a:blip r:embed="rId1"/>
          <a:stretch/>
        </p:blipFill>
        <p:spPr>
          <a:xfrm>
            <a:off x="0" y="1510560"/>
            <a:ext cx="12191760" cy="383652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med">
        <p14:prism/>
      </p:transition>
    </mc:Choice>
    <mc:Fallback>
      <p:transition spd="med">
        <p:fade/>
      </p:transition>
    </mc:Fallback>
  </mc:AlternateContent>
</p:sld>
</file>

<file path=ppt/slides/slide4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4" name="Conector reto 3"/>
          <p:cNvSpPr/>
          <p:nvPr/>
        </p:nvSpPr>
        <p:spPr>
          <a:xfrm>
            <a:off x="0" y="294120"/>
            <a:ext cx="12201840" cy="14040"/>
          </a:xfrm>
          <a:prstGeom prst="line">
            <a:avLst/>
          </a:prstGeom>
          <a:ln w="28575">
            <a:solidFill>
              <a:srgbClr val="99cb38"/>
            </a:solidFill>
            <a:round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/>
        </p:style>
      </p:sp>
      <p:sp>
        <p:nvSpPr>
          <p:cNvPr id="405" name="object 3"/>
          <p:cNvSpPr/>
          <p:nvPr/>
        </p:nvSpPr>
        <p:spPr>
          <a:xfrm>
            <a:off x="154440" y="478080"/>
            <a:ext cx="11825280" cy="379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13320" bIns="0" anchor="t">
            <a:spAutoFit/>
          </a:bodyPr>
          <a:p>
            <a:pPr marL="12600">
              <a:lnSpc>
                <a:spcPct val="100000"/>
              </a:lnSpc>
              <a:spcBef>
                <a:spcPts val="105"/>
              </a:spcBef>
              <a:tabLst>
                <a:tab algn="l" pos="299880"/>
              </a:tabLst>
            </a:pPr>
            <a:r>
              <a:rPr b="1" lang="pt-BR" sz="2400" spc="-165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1" lang="pt-BR" sz="2400" spc="-165" strike="noStrike">
                <a:solidFill>
                  <a:srgbClr val="000000"/>
                </a:solidFill>
                <a:latin typeface="Calibri"/>
              </a:rPr>
              <a:t>Relatórios:</a:t>
            </a:r>
            <a:endParaRPr b="0" lang="pt-BR" sz="2400" spc="-1" strike="noStrike">
              <a:latin typeface="Arial"/>
            </a:endParaRPr>
          </a:p>
        </p:txBody>
      </p:sp>
      <p:pic>
        <p:nvPicPr>
          <p:cNvPr id="406" name="Imagem 2" descr="Interface gráfica do usuário, Aplicativo&#10;&#10;Descrição gerada automaticamente"/>
          <p:cNvPicPr/>
          <p:nvPr/>
        </p:nvPicPr>
        <p:blipFill>
          <a:blip r:embed="rId1"/>
          <a:stretch/>
        </p:blipFill>
        <p:spPr>
          <a:xfrm>
            <a:off x="0" y="1762200"/>
            <a:ext cx="12191760" cy="333288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med">
        <p14:prism/>
      </p:transition>
    </mc:Choice>
    <mc:Fallback>
      <p:transition spd="med">
        <p:fade/>
      </p:transition>
    </mc:Fallback>
  </mc:AlternateContent>
</p:sld>
</file>

<file path=ppt/slides/slide4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7" name="Conector reto 3"/>
          <p:cNvSpPr/>
          <p:nvPr/>
        </p:nvSpPr>
        <p:spPr>
          <a:xfrm>
            <a:off x="0" y="294120"/>
            <a:ext cx="12201840" cy="14040"/>
          </a:xfrm>
          <a:prstGeom prst="line">
            <a:avLst/>
          </a:prstGeom>
          <a:ln w="28575">
            <a:solidFill>
              <a:srgbClr val="99cb38"/>
            </a:solidFill>
            <a:round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/>
        </p:style>
      </p:sp>
      <p:sp>
        <p:nvSpPr>
          <p:cNvPr id="408" name="object 3"/>
          <p:cNvSpPr/>
          <p:nvPr/>
        </p:nvSpPr>
        <p:spPr>
          <a:xfrm>
            <a:off x="154440" y="478080"/>
            <a:ext cx="11825280" cy="379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13320" bIns="0" anchor="t">
            <a:spAutoFit/>
          </a:bodyPr>
          <a:p>
            <a:pPr marL="12600">
              <a:lnSpc>
                <a:spcPct val="100000"/>
              </a:lnSpc>
              <a:spcBef>
                <a:spcPts val="105"/>
              </a:spcBef>
              <a:tabLst>
                <a:tab algn="l" pos="299880"/>
              </a:tabLst>
            </a:pPr>
            <a:r>
              <a:rPr b="1" lang="pt-BR" sz="2400" spc="-165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1" lang="pt-BR" sz="2400" spc="-165" strike="noStrike">
                <a:solidFill>
                  <a:srgbClr val="000000"/>
                </a:solidFill>
                <a:latin typeface="Calibri"/>
              </a:rPr>
              <a:t>Relatórios:</a:t>
            </a:r>
            <a:endParaRPr b="0" lang="pt-BR" sz="2400" spc="-1" strike="noStrike">
              <a:latin typeface="Arial"/>
            </a:endParaRPr>
          </a:p>
        </p:txBody>
      </p:sp>
      <p:pic>
        <p:nvPicPr>
          <p:cNvPr id="409" name="Imagem 5" descr="Interface gráfica do usuário, Aplicativo&#10;&#10;Descrição gerada automaticamente"/>
          <p:cNvPicPr/>
          <p:nvPr/>
        </p:nvPicPr>
        <p:blipFill>
          <a:blip r:embed="rId1"/>
          <a:stretch/>
        </p:blipFill>
        <p:spPr>
          <a:xfrm>
            <a:off x="0" y="1494000"/>
            <a:ext cx="12191760" cy="387000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med">
        <p14:prism/>
      </p:transition>
    </mc:Choice>
    <mc:Fallback>
      <p:transition spd="med">
        <p:fade/>
      </p:transition>
    </mc:Fallback>
  </mc:AlternateContent>
</p:sld>
</file>

<file path=ppt/slides/slide4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" name="Conector reto 3"/>
          <p:cNvSpPr/>
          <p:nvPr/>
        </p:nvSpPr>
        <p:spPr>
          <a:xfrm>
            <a:off x="0" y="294120"/>
            <a:ext cx="12201840" cy="14040"/>
          </a:xfrm>
          <a:prstGeom prst="line">
            <a:avLst/>
          </a:prstGeom>
          <a:ln w="28575">
            <a:solidFill>
              <a:srgbClr val="99cb38"/>
            </a:solidFill>
            <a:round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/>
        </p:style>
      </p:sp>
      <p:sp>
        <p:nvSpPr>
          <p:cNvPr id="411" name="object 3"/>
          <p:cNvSpPr/>
          <p:nvPr/>
        </p:nvSpPr>
        <p:spPr>
          <a:xfrm>
            <a:off x="154440" y="478080"/>
            <a:ext cx="11825280" cy="379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13320" bIns="0" anchor="t">
            <a:spAutoFit/>
          </a:bodyPr>
          <a:p>
            <a:pPr marL="12600">
              <a:lnSpc>
                <a:spcPct val="100000"/>
              </a:lnSpc>
              <a:spcBef>
                <a:spcPts val="105"/>
              </a:spcBef>
              <a:tabLst>
                <a:tab algn="l" pos="299880"/>
              </a:tabLst>
            </a:pPr>
            <a:r>
              <a:rPr b="1" lang="pt-BR" sz="2400" spc="-165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1" lang="pt-BR" sz="2400" spc="-165" strike="noStrike">
                <a:solidFill>
                  <a:srgbClr val="000000"/>
                </a:solidFill>
                <a:latin typeface="Calibri"/>
              </a:rPr>
              <a:t>Novo Prontuário:</a:t>
            </a:r>
            <a:endParaRPr b="0" lang="pt-BR" sz="2400" spc="-1" strike="noStrike">
              <a:latin typeface="Arial"/>
            </a:endParaRPr>
          </a:p>
        </p:txBody>
      </p:sp>
      <p:pic>
        <p:nvPicPr>
          <p:cNvPr id="412" name="Imagem 7" descr="Interface gráfica do usuário, Aplicativo, Tabela, Site&#10;&#10;Descrição gerada automaticamente"/>
          <p:cNvPicPr/>
          <p:nvPr/>
        </p:nvPicPr>
        <p:blipFill>
          <a:blip r:embed="rId1"/>
          <a:stretch/>
        </p:blipFill>
        <p:spPr>
          <a:xfrm>
            <a:off x="76320" y="852480"/>
            <a:ext cx="12039120" cy="515268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med">
        <p14:prism/>
      </p:transition>
    </mc:Choice>
    <mc:Fallback>
      <p:transition spd="med">
        <p:fade/>
      </p:transition>
    </mc:Fallback>
  </mc:AlternateContent>
</p:sld>
</file>

<file path=ppt/slides/slide4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3" name="CaixaDeTexto 1"/>
          <p:cNvSpPr/>
          <p:nvPr/>
        </p:nvSpPr>
        <p:spPr>
          <a:xfrm>
            <a:off x="872280" y="2294280"/>
            <a:ext cx="10636920" cy="2894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1" lang="pt-BR" sz="2800" spc="-1" strike="noStrike">
                <a:solidFill>
                  <a:srgbClr val="000000"/>
                </a:solidFill>
                <a:latin typeface="Calibri"/>
              </a:rPr>
              <a:t>Coordenação-Geral de Planejamento e Vigilância Socioassistencial</a:t>
            </a:r>
            <a:endParaRPr b="0" lang="pt-BR" sz="2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pt-BR" sz="2400" spc="-1" strike="noStrike">
                <a:solidFill>
                  <a:srgbClr val="000000"/>
                </a:solidFill>
                <a:latin typeface="Calibri"/>
              </a:rPr>
              <a:t>Departamento de Gestão do SUAS</a:t>
            </a:r>
            <a:endParaRPr b="0" lang="pt-BR" sz="24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pt-BR" sz="24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pt-BR" sz="2400" spc="-1" strike="noStrike">
                <a:solidFill>
                  <a:srgbClr val="000000"/>
                </a:solidFill>
                <a:latin typeface="Calibri"/>
              </a:rPr>
              <a:t>http://blog.mds.gov.br/redesuas/vigilancia-socioassistencial/</a:t>
            </a:r>
            <a:endParaRPr b="0" lang="pt-BR" sz="24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pt-BR" sz="24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pt-BR" sz="2400" spc="-1" strike="noStrike">
                <a:solidFill>
                  <a:srgbClr val="000000"/>
                </a:solidFill>
                <a:latin typeface="Calibri"/>
              </a:rPr>
              <a:t>E-mail: </a:t>
            </a:r>
            <a:r>
              <a:rPr b="0" lang="pt-BR" sz="2400" spc="-1" strike="noStrike" u="sng">
                <a:solidFill>
                  <a:srgbClr val="6b9f25"/>
                </a:solidFill>
                <a:uFillTx/>
                <a:latin typeface="Calibri"/>
                <a:hlinkClick r:id="rId1"/>
              </a:rPr>
              <a:t>vigilanciasocial@cidadania.gov.br</a:t>
            </a:r>
            <a:endParaRPr b="0" lang="pt-BR" sz="24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pt-BR" sz="24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pt-BR" sz="2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Seta para baixo 1"/>
          <p:cNvSpPr/>
          <p:nvPr/>
        </p:nvSpPr>
        <p:spPr>
          <a:xfrm>
            <a:off x="3141720" y="2347200"/>
            <a:ext cx="1223640" cy="1163160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99cb38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37" name="Retângulo 2"/>
          <p:cNvSpPr/>
          <p:nvPr/>
        </p:nvSpPr>
        <p:spPr>
          <a:xfrm>
            <a:off x="2559960" y="1829520"/>
            <a:ext cx="7144920" cy="516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1" lang="pt-BR" sz="2800" spc="-1" strike="noStrike">
                <a:solidFill>
                  <a:srgbClr val="000000"/>
                </a:solidFill>
                <a:latin typeface="Calibri"/>
              </a:rPr>
              <a:t>Informações territorializadas</a:t>
            </a:r>
            <a:endParaRPr b="0" lang="pt-BR" sz="2800" spc="-1" strike="noStrike">
              <a:latin typeface="Arial"/>
            </a:endParaRPr>
          </a:p>
        </p:txBody>
      </p:sp>
      <p:sp>
        <p:nvSpPr>
          <p:cNvPr id="238" name="Seta para baixo 3"/>
          <p:cNvSpPr/>
          <p:nvPr/>
        </p:nvSpPr>
        <p:spPr>
          <a:xfrm>
            <a:off x="7709040" y="2350080"/>
            <a:ext cx="1223640" cy="1163160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99cb38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39" name="Retângulo 4"/>
          <p:cNvSpPr/>
          <p:nvPr/>
        </p:nvSpPr>
        <p:spPr>
          <a:xfrm>
            <a:off x="6132600" y="3645000"/>
            <a:ext cx="4376520" cy="253944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719629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pt-BR" sz="2800" spc="-1" strike="noStrike">
                <a:solidFill>
                  <a:srgbClr val="000000"/>
                </a:solidFill>
                <a:latin typeface="Calibri"/>
              </a:rPr>
              <a:t>Padrões de oferta de serviços e benefícios (tipo, volume, localização, qualidade, forma de acesso)</a:t>
            </a:r>
            <a:endParaRPr b="0" lang="pt-BR" sz="2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pt-BR" sz="2800" spc="-1" strike="noStrike">
                <a:solidFill>
                  <a:srgbClr val="000000"/>
                </a:solidFill>
                <a:latin typeface="Calibri"/>
              </a:rPr>
              <a:t>(OFERTA)</a:t>
            </a:r>
            <a:endParaRPr b="0" lang="pt-BR" sz="2800" spc="-1" strike="noStrike">
              <a:latin typeface="Arial"/>
            </a:endParaRPr>
          </a:p>
        </p:txBody>
      </p:sp>
      <p:sp>
        <p:nvSpPr>
          <p:cNvPr id="240" name="Retângulo 5"/>
          <p:cNvSpPr/>
          <p:nvPr/>
        </p:nvSpPr>
        <p:spPr>
          <a:xfrm>
            <a:off x="1812240" y="668520"/>
            <a:ext cx="8640720" cy="639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pt-BR" sz="3600" spc="-1" strike="noStrike">
                <a:solidFill>
                  <a:srgbClr val="000000"/>
                </a:solidFill>
                <a:latin typeface="Calibri"/>
              </a:rPr>
              <a:t>PRODUZIR, SISTEMATIZAR E ANALISAR </a:t>
            </a:r>
            <a:endParaRPr b="0" lang="pt-BR" sz="3600" spc="-1" strike="noStrike">
              <a:latin typeface="Arial"/>
            </a:endParaRPr>
          </a:p>
        </p:txBody>
      </p:sp>
      <p:sp>
        <p:nvSpPr>
          <p:cNvPr id="241" name="Retângulo 6"/>
          <p:cNvSpPr/>
          <p:nvPr/>
        </p:nvSpPr>
        <p:spPr>
          <a:xfrm>
            <a:off x="1665360" y="3645000"/>
            <a:ext cx="4176360" cy="253944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719629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pt-BR" sz="2800" spc="-1" strike="noStrike">
                <a:solidFill>
                  <a:srgbClr val="000000"/>
                </a:solidFill>
                <a:latin typeface="Calibri"/>
              </a:rPr>
              <a:t>Vulnerabilidade e risco de famílias e indivíduos </a:t>
            </a:r>
            <a:endParaRPr b="0" lang="pt-BR" sz="2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pt-BR" sz="2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pt-BR" sz="2800" spc="-1" strike="noStrike">
                <a:solidFill>
                  <a:srgbClr val="000000"/>
                </a:solidFill>
                <a:latin typeface="Calibri"/>
              </a:rPr>
              <a:t>(DEMANDA</a:t>
            </a:r>
            <a:r>
              <a:rPr b="1" lang="pt-BR" sz="2800" spc="-1" strike="noStrike">
                <a:solidFill>
                  <a:srgbClr val="000000"/>
                </a:solidFill>
                <a:latin typeface="Calibri"/>
              </a:rPr>
              <a:t>)</a:t>
            </a:r>
            <a:endParaRPr b="0" lang="pt-BR" sz="2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Retângulo 2"/>
          <p:cNvSpPr/>
          <p:nvPr/>
        </p:nvSpPr>
        <p:spPr>
          <a:xfrm>
            <a:off x="1631520" y="276120"/>
            <a:ext cx="2351520" cy="596088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719629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pt-BR" sz="3200" spc="-1" strike="noStrike">
                <a:solidFill>
                  <a:srgbClr val="000000"/>
                </a:solidFill>
                <a:latin typeface="Calibri"/>
              </a:rPr>
              <a:t>Padrões de oferta de serviços e benefícios</a:t>
            </a:r>
            <a:endParaRPr b="0" lang="pt-BR" sz="3200" spc="-1" strike="noStrike">
              <a:latin typeface="Arial"/>
            </a:endParaRPr>
          </a:p>
        </p:txBody>
      </p:sp>
      <p:sp>
        <p:nvSpPr>
          <p:cNvPr id="243" name="Retângulo 3"/>
          <p:cNvSpPr/>
          <p:nvPr/>
        </p:nvSpPr>
        <p:spPr>
          <a:xfrm>
            <a:off x="4295880" y="276120"/>
            <a:ext cx="6120360" cy="596088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719629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just">
              <a:lnSpc>
                <a:spcPct val="100000"/>
              </a:lnSpc>
              <a:spcBef>
                <a:spcPts val="601"/>
              </a:spcBef>
              <a:spcAft>
                <a:spcPts val="300"/>
              </a:spcAft>
            </a:pPr>
            <a:r>
              <a:rPr b="1" lang="pt-BR" sz="3200" spc="-1" strike="noStrike">
                <a:solidFill>
                  <a:srgbClr val="000000"/>
                </a:solidFill>
                <a:latin typeface="Calibri"/>
              </a:rPr>
              <a:t>Quais</a:t>
            </a:r>
            <a:r>
              <a:rPr b="0" lang="pt-BR" sz="3200" spc="-1" strike="noStrike">
                <a:solidFill>
                  <a:srgbClr val="000000"/>
                </a:solidFill>
                <a:latin typeface="Calibri"/>
              </a:rPr>
              <a:t> são as ofertas? </a:t>
            </a:r>
            <a:endParaRPr b="0" lang="pt-BR" sz="3200" spc="-1" strike="noStrike"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601"/>
              </a:spcBef>
              <a:spcAft>
                <a:spcPts val="300"/>
              </a:spcAft>
            </a:pPr>
            <a:r>
              <a:rPr b="0" lang="pt-BR" sz="3200" spc="-1" strike="noStrike">
                <a:solidFill>
                  <a:srgbClr val="000000"/>
                </a:solidFill>
                <a:latin typeface="Calibri"/>
              </a:rPr>
              <a:t>Qual o seu </a:t>
            </a:r>
            <a:r>
              <a:rPr b="1" lang="pt-BR" sz="3200" spc="-1" strike="noStrike">
                <a:solidFill>
                  <a:srgbClr val="000000"/>
                </a:solidFill>
                <a:latin typeface="Calibri"/>
              </a:rPr>
              <a:t>volume</a:t>
            </a:r>
            <a:r>
              <a:rPr b="0" lang="pt-BR" sz="3200" spc="-1" strike="noStrike">
                <a:solidFill>
                  <a:srgbClr val="000000"/>
                </a:solidFill>
                <a:latin typeface="Calibri"/>
              </a:rPr>
              <a:t>?</a:t>
            </a:r>
            <a:endParaRPr b="0" lang="pt-BR" sz="3200" spc="-1" strike="noStrike"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601"/>
              </a:spcBef>
              <a:spcAft>
                <a:spcPts val="300"/>
              </a:spcAft>
            </a:pPr>
            <a:r>
              <a:rPr b="1" lang="pt-BR" sz="3200" spc="-1" strike="noStrike">
                <a:solidFill>
                  <a:srgbClr val="000000"/>
                </a:solidFill>
                <a:latin typeface="Calibri"/>
              </a:rPr>
              <a:t>Onde</a:t>
            </a:r>
            <a:r>
              <a:rPr b="0" lang="pt-BR" sz="3200" spc="-1" strike="noStrike">
                <a:solidFill>
                  <a:srgbClr val="000000"/>
                </a:solidFill>
                <a:latin typeface="Calibri"/>
              </a:rPr>
              <a:t> e </a:t>
            </a:r>
            <a:r>
              <a:rPr b="1" lang="pt-BR" sz="3200" spc="-1" strike="noStrike">
                <a:solidFill>
                  <a:srgbClr val="000000"/>
                </a:solidFill>
                <a:latin typeface="Calibri"/>
              </a:rPr>
              <a:t>como</a:t>
            </a:r>
            <a:r>
              <a:rPr b="0" lang="pt-BR" sz="3200" spc="-1" strike="noStrike">
                <a:solidFill>
                  <a:srgbClr val="000000"/>
                </a:solidFill>
                <a:latin typeface="Calibri"/>
              </a:rPr>
              <a:t> são feitas?</a:t>
            </a:r>
            <a:endParaRPr b="0" lang="pt-BR" sz="3200" spc="-1" strike="noStrike"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601"/>
              </a:spcBef>
              <a:spcAft>
                <a:spcPts val="300"/>
              </a:spcAft>
            </a:pPr>
            <a:r>
              <a:rPr b="1" lang="pt-BR" sz="3200" spc="-1" strike="noStrike">
                <a:solidFill>
                  <a:srgbClr val="000000"/>
                </a:solidFill>
                <a:latin typeface="Calibri"/>
              </a:rPr>
              <a:t>Para quem </a:t>
            </a:r>
            <a:r>
              <a:rPr b="0" lang="pt-BR" sz="3200" spc="-1" strike="noStrike">
                <a:solidFill>
                  <a:srgbClr val="000000"/>
                </a:solidFill>
                <a:latin typeface="Calibri"/>
              </a:rPr>
              <a:t>são dirigidas?</a:t>
            </a:r>
            <a:endParaRPr b="0" lang="pt-BR" sz="3200" spc="-1" strike="noStrike"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601"/>
              </a:spcBef>
              <a:spcAft>
                <a:spcPts val="300"/>
              </a:spcAft>
            </a:pPr>
            <a:r>
              <a:rPr b="0" lang="pt-BR" sz="3200" spc="-1" strike="noStrike">
                <a:solidFill>
                  <a:srgbClr val="000000"/>
                </a:solidFill>
                <a:latin typeface="Calibri"/>
              </a:rPr>
              <a:t>As ofertas estão dirigidas a quem delas necessita e nos </a:t>
            </a:r>
            <a:r>
              <a:rPr b="1" lang="pt-BR" sz="3200" spc="-1" strike="noStrike">
                <a:solidFill>
                  <a:srgbClr val="000000"/>
                </a:solidFill>
                <a:latin typeface="Calibri"/>
              </a:rPr>
              <a:t>locais adequados</a:t>
            </a:r>
            <a:r>
              <a:rPr b="0" lang="pt-BR" sz="3200" spc="-1" strike="noStrike">
                <a:solidFill>
                  <a:srgbClr val="000000"/>
                </a:solidFill>
                <a:latin typeface="Calibri"/>
              </a:rPr>
              <a:t>?</a:t>
            </a:r>
            <a:endParaRPr b="0" lang="pt-BR" sz="3200" spc="-1" strike="noStrike"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601"/>
              </a:spcBef>
              <a:spcAft>
                <a:spcPts val="300"/>
              </a:spcAft>
            </a:pPr>
            <a:r>
              <a:rPr b="0" lang="pt-BR" sz="3200" spc="-1" strike="noStrike">
                <a:solidFill>
                  <a:srgbClr val="000000"/>
                </a:solidFill>
                <a:latin typeface="Calibri"/>
              </a:rPr>
              <a:t>Qual o </a:t>
            </a:r>
            <a:r>
              <a:rPr b="1" lang="pt-BR" sz="3200" spc="-1" strike="noStrike">
                <a:solidFill>
                  <a:srgbClr val="000000"/>
                </a:solidFill>
                <a:latin typeface="Calibri"/>
              </a:rPr>
              <a:t>padrão e qualidade </a:t>
            </a:r>
            <a:r>
              <a:rPr b="0" lang="pt-BR" sz="3200" spc="-1" strike="noStrike">
                <a:solidFill>
                  <a:srgbClr val="000000"/>
                </a:solidFill>
                <a:latin typeface="Calibri"/>
              </a:rPr>
              <a:t>das ofertas?</a:t>
            </a:r>
            <a:endParaRPr b="0" lang="pt-BR" sz="3200" spc="-1" strike="noStrike"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601"/>
              </a:spcBef>
              <a:spcAft>
                <a:spcPts val="300"/>
              </a:spcAft>
            </a:pPr>
            <a:r>
              <a:rPr b="0" lang="pt-BR" sz="3200" spc="-1" strike="noStrike">
                <a:solidFill>
                  <a:srgbClr val="000000"/>
                </a:solidFill>
                <a:latin typeface="Calibri"/>
              </a:rPr>
              <a:t>Existem </a:t>
            </a:r>
            <a:r>
              <a:rPr b="1" lang="pt-BR" sz="3200" spc="-1" strike="noStrike">
                <a:solidFill>
                  <a:srgbClr val="000000"/>
                </a:solidFill>
                <a:latin typeface="Calibri"/>
              </a:rPr>
              <a:t>vazios de cobertura</a:t>
            </a:r>
            <a:r>
              <a:rPr b="0" lang="pt-BR" sz="3200" spc="-1" strike="noStrike">
                <a:solidFill>
                  <a:srgbClr val="000000"/>
                </a:solidFill>
                <a:latin typeface="Calibri"/>
              </a:rPr>
              <a:t>?</a:t>
            </a:r>
            <a:endParaRPr b="0" lang="pt-BR" sz="3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Retângulo 2"/>
          <p:cNvSpPr/>
          <p:nvPr/>
        </p:nvSpPr>
        <p:spPr>
          <a:xfrm>
            <a:off x="1487520" y="276120"/>
            <a:ext cx="8928720" cy="106416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719629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pt-BR" sz="3200" spc="-1" strike="noStrike">
                <a:solidFill>
                  <a:srgbClr val="000000"/>
                </a:solidFill>
                <a:latin typeface="Calibri"/>
              </a:rPr>
              <a:t>Vulnerabilidade e risco de famílias e indivíduos </a:t>
            </a:r>
            <a:endParaRPr b="0" lang="pt-BR" sz="3200" spc="-1" strike="noStrike">
              <a:latin typeface="Arial"/>
            </a:endParaRPr>
          </a:p>
        </p:txBody>
      </p:sp>
      <p:sp>
        <p:nvSpPr>
          <p:cNvPr id="245" name="Retângulo 3"/>
          <p:cNvSpPr/>
          <p:nvPr/>
        </p:nvSpPr>
        <p:spPr>
          <a:xfrm>
            <a:off x="1487520" y="1484640"/>
            <a:ext cx="8928720" cy="47520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719629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just">
              <a:lnSpc>
                <a:spcPct val="100000"/>
              </a:lnSpc>
              <a:spcBef>
                <a:spcPts val="601"/>
              </a:spcBef>
              <a:spcAft>
                <a:spcPts val="300"/>
              </a:spcAft>
            </a:pPr>
            <a:r>
              <a:rPr b="1" lang="pt-BR" sz="3100" spc="-1" strike="noStrike">
                <a:solidFill>
                  <a:srgbClr val="000000"/>
                </a:solidFill>
                <a:latin typeface="Calibri"/>
              </a:rPr>
              <a:t>Quem</a:t>
            </a:r>
            <a:r>
              <a:rPr b="0" lang="pt-BR" sz="3100" spc="-1" strike="noStrike">
                <a:solidFill>
                  <a:srgbClr val="000000"/>
                </a:solidFill>
                <a:latin typeface="Calibri"/>
              </a:rPr>
              <a:t> e </a:t>
            </a:r>
            <a:r>
              <a:rPr b="1" lang="pt-BR" sz="3100" spc="-1" strike="noStrike">
                <a:solidFill>
                  <a:srgbClr val="000000"/>
                </a:solidFill>
                <a:latin typeface="Calibri"/>
              </a:rPr>
              <a:t>quantos </a:t>
            </a:r>
            <a:r>
              <a:rPr b="0" lang="pt-BR" sz="3100" spc="-1" strike="noStrike">
                <a:solidFill>
                  <a:srgbClr val="000000"/>
                </a:solidFill>
                <a:latin typeface="Calibri"/>
              </a:rPr>
              <a:t>são os usuários? </a:t>
            </a:r>
            <a:endParaRPr b="0" lang="pt-BR" sz="3100" spc="-1" strike="noStrike"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601"/>
              </a:spcBef>
              <a:spcAft>
                <a:spcPts val="300"/>
              </a:spcAft>
            </a:pPr>
            <a:r>
              <a:rPr b="1" lang="pt-BR" sz="3100" spc="-1" strike="noStrike">
                <a:solidFill>
                  <a:srgbClr val="000000"/>
                </a:solidFill>
                <a:latin typeface="Calibri"/>
              </a:rPr>
              <a:t>Quais</a:t>
            </a:r>
            <a:r>
              <a:rPr b="0" lang="pt-BR" sz="3100" spc="-1" strike="noStrike">
                <a:solidFill>
                  <a:srgbClr val="000000"/>
                </a:solidFill>
                <a:latin typeface="Calibri"/>
              </a:rPr>
              <a:t> suas </a:t>
            </a:r>
            <a:r>
              <a:rPr b="1" lang="pt-BR" sz="3100" spc="-1" strike="noStrike">
                <a:solidFill>
                  <a:srgbClr val="000000"/>
                </a:solidFill>
                <a:latin typeface="Calibri"/>
              </a:rPr>
              <a:t>características</a:t>
            </a:r>
            <a:r>
              <a:rPr b="0" lang="pt-BR" sz="3100" spc="-1" strike="noStrike">
                <a:solidFill>
                  <a:srgbClr val="000000"/>
                </a:solidFill>
                <a:latin typeface="Calibri"/>
              </a:rPr>
              <a:t>, e </a:t>
            </a:r>
            <a:r>
              <a:rPr b="1" lang="pt-BR" sz="3100" spc="-1" strike="noStrike">
                <a:solidFill>
                  <a:srgbClr val="000000"/>
                </a:solidFill>
                <a:latin typeface="Calibri"/>
              </a:rPr>
              <a:t>quais fatores </a:t>
            </a:r>
            <a:r>
              <a:rPr b="0" lang="pt-BR" sz="3100" spc="-1" strike="noStrike">
                <a:solidFill>
                  <a:srgbClr val="000000"/>
                </a:solidFill>
                <a:latin typeface="Calibri"/>
              </a:rPr>
              <a:t>e processos os </a:t>
            </a:r>
            <a:r>
              <a:rPr b="1" lang="pt-BR" sz="3100" spc="-1" strike="noStrike">
                <a:solidFill>
                  <a:srgbClr val="000000"/>
                </a:solidFill>
                <a:latin typeface="Calibri"/>
              </a:rPr>
              <a:t>vulnerabilizam</a:t>
            </a:r>
            <a:r>
              <a:rPr b="0" lang="pt-BR" sz="3100" spc="-1" strike="noStrike">
                <a:solidFill>
                  <a:srgbClr val="000000"/>
                </a:solidFill>
                <a:latin typeface="Calibri"/>
              </a:rPr>
              <a:t>?</a:t>
            </a:r>
            <a:endParaRPr b="0" lang="pt-BR" sz="3100" spc="-1" strike="noStrike"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601"/>
              </a:spcBef>
              <a:spcAft>
                <a:spcPts val="300"/>
              </a:spcAft>
            </a:pPr>
            <a:r>
              <a:rPr b="0" lang="pt-BR" sz="3100" spc="-1" strike="noStrike">
                <a:solidFill>
                  <a:srgbClr val="000000"/>
                </a:solidFill>
                <a:latin typeface="Calibri"/>
              </a:rPr>
              <a:t>(raça/cor, gênero, ciclo de vida, renda, trabalho, identidade sexual, etnia ou comunidade tradicional, deficiência, situação de rua, condições de moradia, situações de violência e violação de direitos)</a:t>
            </a:r>
            <a:endParaRPr b="0" lang="pt-BR" sz="3100" spc="-1" strike="noStrike"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601"/>
              </a:spcBef>
              <a:spcAft>
                <a:spcPts val="300"/>
              </a:spcAft>
            </a:pPr>
            <a:r>
              <a:rPr b="0" lang="pt-BR" sz="3100" spc="-1" strike="noStrike">
                <a:solidFill>
                  <a:srgbClr val="000000"/>
                </a:solidFill>
                <a:latin typeface="Calibri"/>
              </a:rPr>
              <a:t>Quais são suas </a:t>
            </a:r>
            <a:r>
              <a:rPr b="1" lang="pt-BR" sz="3100" spc="-1" strike="noStrike">
                <a:solidFill>
                  <a:srgbClr val="000000"/>
                </a:solidFill>
                <a:latin typeface="Calibri"/>
              </a:rPr>
              <a:t>demandas</a:t>
            </a:r>
            <a:r>
              <a:rPr b="0" lang="pt-BR" sz="3100" spc="-1" strike="noStrike">
                <a:solidFill>
                  <a:srgbClr val="000000"/>
                </a:solidFill>
                <a:latin typeface="Calibri"/>
              </a:rPr>
              <a:t>?</a:t>
            </a:r>
            <a:endParaRPr b="0" lang="pt-BR" sz="3100" spc="-1" strike="noStrike"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601"/>
              </a:spcBef>
              <a:spcAft>
                <a:spcPts val="300"/>
              </a:spcAft>
            </a:pPr>
            <a:r>
              <a:rPr b="1" lang="pt-BR" sz="3100" spc="-1" strike="noStrike">
                <a:solidFill>
                  <a:srgbClr val="000000"/>
                </a:solidFill>
                <a:latin typeface="Calibri"/>
              </a:rPr>
              <a:t>Onde</a:t>
            </a:r>
            <a:r>
              <a:rPr b="0" lang="pt-BR" sz="3100" spc="-1" strike="noStrike">
                <a:solidFill>
                  <a:srgbClr val="000000"/>
                </a:solidFill>
                <a:latin typeface="Calibri"/>
              </a:rPr>
              <a:t> estão?</a:t>
            </a:r>
            <a:endParaRPr b="0" lang="pt-BR" sz="31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Retângulo: Cantos Arredondados 3"/>
          <p:cNvSpPr/>
          <p:nvPr/>
        </p:nvSpPr>
        <p:spPr>
          <a:xfrm>
            <a:off x="99000" y="2421000"/>
            <a:ext cx="3168000" cy="1872000"/>
          </a:xfrm>
          <a:prstGeom prst="roundRect">
            <a:avLst>
              <a:gd name="adj" fmla="val 16667"/>
            </a:avLst>
          </a:prstGeom>
          <a:solidFill>
            <a:srgbClr val="99cb38"/>
          </a:solidFill>
          <a:ln>
            <a:solidFill>
              <a:srgbClr val="719629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pt-BR" sz="3200" spc="-1" strike="noStrike">
                <a:solidFill>
                  <a:srgbClr val="ffffff"/>
                </a:solidFill>
                <a:latin typeface="Calibri"/>
              </a:rPr>
              <a:t>Vigilância Socioassistencial</a:t>
            </a:r>
            <a:endParaRPr b="0" lang="pt-BR" sz="3200" spc="-1" strike="noStrike">
              <a:latin typeface="Arial"/>
            </a:endParaRPr>
          </a:p>
        </p:txBody>
      </p:sp>
      <p:sp>
        <p:nvSpPr>
          <p:cNvPr id="247" name="Retângulo: Cantos Arredondados 4"/>
          <p:cNvSpPr/>
          <p:nvPr/>
        </p:nvSpPr>
        <p:spPr>
          <a:xfrm>
            <a:off x="3547440" y="1147320"/>
            <a:ext cx="3168000" cy="1656000"/>
          </a:xfrm>
          <a:prstGeom prst="roundRect">
            <a:avLst>
              <a:gd name="adj" fmla="val 16667"/>
            </a:avLst>
          </a:prstGeom>
          <a:solidFill>
            <a:schemeClr val="accent6">
              <a:lumMod val="75000"/>
            </a:schemeClr>
          </a:solidFill>
          <a:ln>
            <a:solidFill>
              <a:srgbClr val="51c3f9">
                <a:lumMod val="75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pt-BR" sz="2800" spc="-1" strike="noStrike">
                <a:solidFill>
                  <a:srgbClr val="ffffff"/>
                </a:solidFill>
                <a:latin typeface="Calibri"/>
              </a:rPr>
              <a:t>Função e objetivo da Assistência Social</a:t>
            </a:r>
            <a:endParaRPr b="0" lang="pt-BR" sz="2800" spc="-1" strike="noStrike">
              <a:latin typeface="Arial"/>
            </a:endParaRPr>
          </a:p>
        </p:txBody>
      </p:sp>
      <p:sp>
        <p:nvSpPr>
          <p:cNvPr id="248" name="Retângulo: Cantos Arredondados 6"/>
          <p:cNvSpPr/>
          <p:nvPr/>
        </p:nvSpPr>
        <p:spPr>
          <a:xfrm>
            <a:off x="3573360" y="4293000"/>
            <a:ext cx="3168000" cy="1656000"/>
          </a:xfrm>
          <a:prstGeom prst="roundRect">
            <a:avLst>
              <a:gd name="adj" fmla="val 16667"/>
            </a:avLst>
          </a:prstGeom>
          <a:solidFill>
            <a:schemeClr val="accent4"/>
          </a:solidFill>
          <a:ln>
            <a:solidFill>
              <a:srgbClr val="44c1a3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pt-BR" sz="2800" spc="-1" strike="noStrike">
                <a:solidFill>
                  <a:srgbClr val="ffffff"/>
                </a:solidFill>
                <a:latin typeface="Calibri"/>
              </a:rPr>
              <a:t>Setor / área que coordena as ações de Vigilância</a:t>
            </a:r>
            <a:endParaRPr b="0" lang="pt-BR" sz="2800" spc="-1" strike="noStrike">
              <a:latin typeface="Arial"/>
            </a:endParaRPr>
          </a:p>
        </p:txBody>
      </p:sp>
      <p:sp>
        <p:nvSpPr>
          <p:cNvPr id="249" name="Elipse 9"/>
          <p:cNvSpPr/>
          <p:nvPr/>
        </p:nvSpPr>
        <p:spPr>
          <a:xfrm>
            <a:off x="8400240" y="837360"/>
            <a:ext cx="2808000" cy="230400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rgbClr val="51c3f9">
                <a:lumMod val="75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pt-BR" sz="2800" spc="-1" strike="noStrike">
                <a:solidFill>
                  <a:srgbClr val="ffffff"/>
                </a:solidFill>
                <a:latin typeface="Calibri"/>
              </a:rPr>
              <a:t>Transversal</a:t>
            </a:r>
            <a:endParaRPr b="0" lang="pt-BR" sz="2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pt-BR" sz="1800" spc="-1" strike="noStrike">
                <a:solidFill>
                  <a:srgbClr val="ffffff"/>
                </a:solidFill>
                <a:latin typeface="Calibri"/>
              </a:rPr>
              <a:t>Toda a assistência social faz vigilância</a:t>
            </a:r>
            <a:endParaRPr b="0" lang="pt-BR" sz="1800" spc="-1" strike="noStrike">
              <a:latin typeface="Arial"/>
            </a:endParaRPr>
          </a:p>
        </p:txBody>
      </p:sp>
      <p:sp>
        <p:nvSpPr>
          <p:cNvPr id="250" name="Elipse 10"/>
          <p:cNvSpPr/>
          <p:nvPr/>
        </p:nvSpPr>
        <p:spPr>
          <a:xfrm>
            <a:off x="8345880" y="3843360"/>
            <a:ext cx="3024000" cy="2304000"/>
          </a:xfrm>
          <a:prstGeom prst="ellipse">
            <a:avLst/>
          </a:prstGeom>
          <a:solidFill>
            <a:schemeClr val="accent4"/>
          </a:solidFill>
          <a:ln>
            <a:solidFill>
              <a:srgbClr val="44c1a3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pt-BR" sz="2800" spc="-1" strike="noStrike">
                <a:solidFill>
                  <a:srgbClr val="ffffff"/>
                </a:solidFill>
                <a:latin typeface="Calibri"/>
              </a:rPr>
              <a:t>Setorial</a:t>
            </a:r>
            <a:endParaRPr b="0" lang="pt-BR" sz="2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pt-BR" sz="1800" spc="-1" strike="noStrike">
                <a:solidFill>
                  <a:srgbClr val="ffffff"/>
                </a:solidFill>
                <a:latin typeface="Calibri"/>
              </a:rPr>
              <a:t>Área que deve ser formalmente constituída no Governo Federal, Estados e Municípios</a:t>
            </a:r>
            <a:endParaRPr b="0" lang="pt-BR" sz="1800" spc="-1" strike="noStrike">
              <a:latin typeface="Arial"/>
            </a:endParaRPr>
          </a:p>
        </p:txBody>
      </p:sp>
      <p:sp>
        <p:nvSpPr>
          <p:cNvPr id="251" name="CaixaDeTexto 11"/>
          <p:cNvSpPr/>
          <p:nvPr/>
        </p:nvSpPr>
        <p:spPr>
          <a:xfrm>
            <a:off x="4655880" y="265680"/>
            <a:ext cx="4464000" cy="639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pt-BR" sz="1800" spc="-1" strike="noStrike">
                <a:solidFill>
                  <a:srgbClr val="000000"/>
                </a:solidFill>
                <a:latin typeface="Calibri"/>
              </a:rPr>
              <a:t>Lei Orgânica da Assistência Social, art. 2º e 6º;</a:t>
            </a:r>
            <a:endParaRPr b="0" lang="pt-BR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pt-BR" sz="1800" spc="-1" strike="noStrike">
                <a:solidFill>
                  <a:srgbClr val="000000"/>
                </a:solidFill>
                <a:latin typeface="Calibri"/>
              </a:rPr>
              <a:t>Norma Operacional Básica 2012, art. 1º e 2º</a:t>
            </a:r>
            <a:endParaRPr b="0" lang="pt-BR" sz="1800" spc="-1" strike="noStrike">
              <a:latin typeface="Arial"/>
            </a:endParaRPr>
          </a:p>
        </p:txBody>
      </p:sp>
      <p:sp>
        <p:nvSpPr>
          <p:cNvPr id="252" name="CaixaDeTexto 12"/>
          <p:cNvSpPr/>
          <p:nvPr/>
        </p:nvSpPr>
        <p:spPr>
          <a:xfrm>
            <a:off x="4635360" y="3520440"/>
            <a:ext cx="4160160" cy="639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pt-BR" sz="1800" spc="-1" strike="noStrike">
                <a:solidFill>
                  <a:srgbClr val="000000"/>
                </a:solidFill>
                <a:latin typeface="Calibri"/>
              </a:rPr>
              <a:t>Norma Operacional Básica 2012, art. 12º, 40º e seguintes</a:t>
            </a:r>
            <a:endParaRPr b="0" lang="pt-BR" sz="1800" spc="-1" strike="noStrike">
              <a:latin typeface="Arial"/>
            </a:endParaRPr>
          </a:p>
        </p:txBody>
      </p:sp>
      <p:sp>
        <p:nvSpPr>
          <p:cNvPr id="253" name="Retângulo 15"/>
          <p:cNvSpPr/>
          <p:nvPr/>
        </p:nvSpPr>
        <p:spPr>
          <a:xfrm>
            <a:off x="6687360" y="1845000"/>
            <a:ext cx="1784520" cy="28764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rgbClr val="51c3f9">
                <a:lumMod val="75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54" name="Retângulo 16"/>
          <p:cNvSpPr/>
          <p:nvPr/>
        </p:nvSpPr>
        <p:spPr>
          <a:xfrm>
            <a:off x="6715800" y="4959720"/>
            <a:ext cx="1784520" cy="287640"/>
          </a:xfrm>
          <a:prstGeom prst="rect">
            <a:avLst/>
          </a:prstGeom>
          <a:solidFill>
            <a:schemeClr val="accent4"/>
          </a:solidFill>
          <a:ln>
            <a:solidFill>
              <a:srgbClr val="44c1a3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CaixaDeTexto 1"/>
          <p:cNvSpPr/>
          <p:nvPr/>
        </p:nvSpPr>
        <p:spPr>
          <a:xfrm>
            <a:off x="1871640" y="404640"/>
            <a:ext cx="8448120" cy="516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1" lang="pt-BR" sz="2800" spc="-1" strike="noStrike">
                <a:solidFill>
                  <a:srgbClr val="000000"/>
                </a:solidFill>
                <a:latin typeface="Calibri"/>
              </a:rPr>
              <a:t>Vigilância enquanto setor - área formalizada na gestão</a:t>
            </a:r>
            <a:endParaRPr b="0" lang="pt-BR" sz="2800" spc="-1" strike="noStrike">
              <a:latin typeface="Arial"/>
            </a:endParaRPr>
          </a:p>
        </p:txBody>
      </p:sp>
      <p:graphicFrame>
        <p:nvGraphicFramePr>
          <p:cNvPr id="2" name="Diagram2"/>
          <p:cNvGraphicFramePr/>
          <p:nvPr>
            <p:extLst>
              <p:ext uri="{D42A27DB-BD31-4B8C-83A1-F6EECF244321}">
                <p14:modId xmlns:p14="http://schemas.microsoft.com/office/powerpoint/2010/main" val="2696392518"/>
              </p:ext>
            </p:extLst>
          </p:nvPr>
        </p:nvGraphicFramePr>
        <p:xfrm>
          <a:off x="86760" y="2349000"/>
          <a:ext cx="7920360" cy="45903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" r:lo="rId2" r:qs="rId3" r:cs="rId4"/>
          </a:graphicData>
        </a:graphic>
      </p:graphicFrame>
      <p:sp>
        <p:nvSpPr>
          <p:cNvPr id="256" name="CaixaDeTexto 5"/>
          <p:cNvSpPr/>
          <p:nvPr/>
        </p:nvSpPr>
        <p:spPr>
          <a:xfrm>
            <a:off x="61200" y="4275000"/>
            <a:ext cx="2088000" cy="364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1">
            <a:schemeClr val="accent6"/>
          </a:fillRef>
          <a:effectRef idx="0"/>
          <a:fontRef idx="minor"/>
        </p:style>
        <p:txBody>
          <a:bodyPr numCol="1" spcCol="1440"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pt-BR" sz="1800" spc="-1" strike="noStrike">
                <a:solidFill>
                  <a:srgbClr val="000000"/>
                </a:solidFill>
                <a:latin typeface="Calibri"/>
              </a:rPr>
              <a:t>Fluxo de informação</a:t>
            </a:r>
            <a:endParaRPr b="0" lang="pt-BR" sz="1800" spc="-1" strike="noStrike">
              <a:latin typeface="Arial"/>
            </a:endParaRPr>
          </a:p>
        </p:txBody>
      </p:sp>
      <p:sp>
        <p:nvSpPr>
          <p:cNvPr id="257" name="Conector de Seta Reta 7"/>
          <p:cNvSpPr/>
          <p:nvPr/>
        </p:nvSpPr>
        <p:spPr>
          <a:xfrm>
            <a:off x="2139840" y="4496400"/>
            <a:ext cx="1003320" cy="14760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solidFill>
              <a:srgbClr val="000000"/>
            </a:solidFill>
            <a:round/>
            <a:tailEnd len="med" type="triangle" w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/>
        </p:style>
      </p:sp>
      <p:sp>
        <p:nvSpPr>
          <p:cNvPr id="258" name="Conector de Seta Reta 8"/>
          <p:cNvSpPr/>
          <p:nvPr/>
        </p:nvSpPr>
        <p:spPr>
          <a:xfrm flipV="1">
            <a:off x="2139840" y="3643920"/>
            <a:ext cx="1507320" cy="84564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solidFill>
              <a:srgbClr val="000000"/>
            </a:solidFill>
            <a:round/>
            <a:tailEnd len="med" type="triangle" w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/>
        </p:style>
      </p:sp>
      <p:sp>
        <p:nvSpPr>
          <p:cNvPr id="259" name="CaixaDeTexto 11"/>
          <p:cNvSpPr/>
          <p:nvPr/>
        </p:nvSpPr>
        <p:spPr>
          <a:xfrm>
            <a:off x="5807880" y="1228680"/>
            <a:ext cx="5720760" cy="1919880"/>
          </a:xfrm>
          <a:prstGeom prst="rect">
            <a:avLst/>
          </a:prstGeom>
          <a:solidFill>
            <a:srgbClr val="99cb38"/>
          </a:solidFill>
          <a:ln>
            <a:solidFill>
              <a:srgbClr val="719629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t">
            <a:spAutoFit/>
          </a:bodyPr>
          <a:p>
            <a:pPr algn="just">
              <a:lnSpc>
                <a:spcPct val="100000"/>
              </a:lnSpc>
            </a:pPr>
            <a:r>
              <a:rPr b="1" lang="pt-BR" sz="2000" spc="-1" strike="noStrike">
                <a:solidFill>
                  <a:srgbClr val="ffffff"/>
                </a:solidFill>
                <a:latin typeface="Calibri"/>
              </a:rPr>
              <a:t>O papel de coordenar a função de Vigilância cabe ao setor/área de Vigilância Socioassistencial.</a:t>
            </a:r>
            <a:endParaRPr b="0" lang="pt-BR" sz="2000" spc="-1" strike="noStrike">
              <a:latin typeface="Arial"/>
            </a:endParaRPr>
          </a:p>
          <a:p>
            <a:pPr algn="just">
              <a:lnSpc>
                <a:spcPct val="100000"/>
              </a:lnSpc>
            </a:pPr>
            <a:endParaRPr b="0" lang="pt-BR" sz="2000" spc="-1" strike="noStrike">
              <a:latin typeface="Arial"/>
            </a:endParaRPr>
          </a:p>
          <a:p>
            <a:pPr algn="just">
              <a:lnSpc>
                <a:spcPct val="100000"/>
              </a:lnSpc>
            </a:pPr>
            <a:r>
              <a:rPr b="0" lang="pt-BR" sz="2000" spc="-1" strike="noStrike">
                <a:solidFill>
                  <a:srgbClr val="ffffff"/>
                </a:solidFill>
                <a:latin typeface="Calibri"/>
              </a:rPr>
              <a:t>O setor coordena a função de vigilância, padronizando informações e estabelecendo fluxos de informação.</a:t>
            </a:r>
            <a:endParaRPr b="0" lang="pt-BR" sz="2000" spc="-1" strike="noStrike">
              <a:latin typeface="Arial"/>
            </a:endParaRPr>
          </a:p>
        </p:txBody>
      </p:sp>
      <p:sp>
        <p:nvSpPr>
          <p:cNvPr id="260" name="CaixaDeTexto 15"/>
          <p:cNvSpPr/>
          <p:nvPr/>
        </p:nvSpPr>
        <p:spPr>
          <a:xfrm>
            <a:off x="8184240" y="3321000"/>
            <a:ext cx="3708000" cy="2834640"/>
          </a:xfrm>
          <a:prstGeom prst="rect">
            <a:avLst/>
          </a:prstGeom>
          <a:solidFill>
            <a:srgbClr val="99cb38"/>
          </a:solidFill>
          <a:ln>
            <a:solidFill>
              <a:srgbClr val="ffffff"/>
            </a:solidFill>
            <a:rou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  <p:txBody>
          <a:bodyPr lIns="90000" rIns="90000" tIns="45000" bIns="45000" anchor="t">
            <a:spAutoFit/>
          </a:bodyPr>
          <a:p>
            <a:pPr algn="just">
              <a:lnSpc>
                <a:spcPct val="100000"/>
              </a:lnSpc>
            </a:pPr>
            <a:r>
              <a:rPr b="0" lang="pt-BR" sz="2000" spc="-1" strike="noStrike">
                <a:solidFill>
                  <a:srgbClr val="ffffff"/>
                </a:solidFill>
                <a:latin typeface="Calibri"/>
              </a:rPr>
              <a:t>As informações são: </a:t>
            </a:r>
            <a:endParaRPr b="0" lang="pt-BR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pt-BR" sz="2000" spc="-1" strike="noStrike">
                <a:solidFill>
                  <a:srgbClr val="ffffff"/>
                </a:solidFill>
                <a:latin typeface="Calibri"/>
              </a:rPr>
              <a:t>1) Planejadas e padronizadas na Vigilância;</a:t>
            </a:r>
            <a:endParaRPr b="0" lang="pt-BR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pt-BR" sz="2000" spc="-1" strike="noStrike">
                <a:solidFill>
                  <a:srgbClr val="ffffff"/>
                </a:solidFill>
                <a:latin typeface="Calibri"/>
              </a:rPr>
              <a:t>2) Produzidas nos equipamentos;</a:t>
            </a:r>
            <a:endParaRPr b="0" lang="pt-BR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pt-BR" sz="2000" spc="-1" strike="noStrike">
                <a:solidFill>
                  <a:srgbClr val="ffffff"/>
                </a:solidFill>
                <a:latin typeface="Calibri"/>
              </a:rPr>
              <a:t>3) Circulam até a Vigilância, que devolve a informação sistematizada para os equipamentos e para a gestão</a:t>
            </a:r>
            <a:endParaRPr b="0" lang="pt-BR" sz="2000" spc="-1" strike="noStrike">
              <a:latin typeface="Arial"/>
            </a:endParaRPr>
          </a:p>
          <a:p>
            <a:pPr algn="just">
              <a:lnSpc>
                <a:spcPct val="100000"/>
              </a:lnSpc>
            </a:pPr>
            <a:endParaRPr b="0" lang="pt-BR" sz="20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6b9f25"/>
      </a:hlink>
      <a:folHlink>
        <a:srgbClr val="b26b0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6b9f25"/>
      </a:hlink>
      <a:folHlink>
        <a:srgbClr val="b26b0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6b9f25"/>
      </a:hlink>
      <a:folHlink>
        <a:srgbClr val="b26b0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6b9f25"/>
      </a:hlink>
      <a:folHlink>
        <a:srgbClr val="b26b0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6b9f25"/>
      </a:hlink>
      <a:folHlink>
        <a:srgbClr val="b26b0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customXml/_rels/item1.xml.rels><?xml version="1.0" encoding="UTF-8"?>
<Relationships xmlns="http://schemas.openxmlformats.org/package/2006/relationships"><Relationship Id="rId1" Type="http://schemas.openxmlformats.org/officeDocument/2006/relationships/customXmlProps" Target="itemProps1.xml"/>
</Relationships>
</file>

<file path=customXml/_rels/item2.xml.rels><?xml version="1.0" encoding="UTF-8"?>
<Relationships xmlns="http://schemas.openxmlformats.org/package/2006/relationships"><Relationship Id="rId1" Type="http://schemas.openxmlformats.org/officeDocument/2006/relationships/customXmlProps" Target="itemProps2.xml"/>
</Relationships>
</file>

<file path=customXml/_rels/item3.xml.rels><?xml version="1.0" encoding="UTF-8"?>
<Relationships xmlns="http://schemas.openxmlformats.org/package/2006/relationships"><Relationship Id="rId1" Type="http://schemas.openxmlformats.org/officeDocument/2006/relationships/customXmlProps" Target="itemProps3.xml"/>
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5FBE93BCECD1314991818D36D4FA6B7F" ma:contentTypeVersion="9" ma:contentTypeDescription="Crie um novo documento." ma:contentTypeScope="" ma:versionID="55a06f948822192fc0545ffd4424fce9">
  <xsd:schema xmlns:xsd="http://www.w3.org/2001/XMLSchema" xmlns:xs="http://www.w3.org/2001/XMLSchema" xmlns:p="http://schemas.microsoft.com/office/2006/metadata/properties" xmlns:ns2="c9c52104-c495-4b4c-8e2a-4ad96524c1c7" xmlns:ns3="ad7f3adb-f05a-4b2c-9990-852c1f2cda5a" targetNamespace="http://schemas.microsoft.com/office/2006/metadata/properties" ma:root="true" ma:fieldsID="72e26fd94a5890e02c4dba5ca52b0fb3" ns2:_="" ns3:_="">
    <xsd:import namespace="c9c52104-c495-4b4c-8e2a-4ad96524c1c7"/>
    <xsd:import namespace="ad7f3adb-f05a-4b2c-9990-852c1f2cda5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3:SharedWithUsers" minOccurs="0"/>
                <xsd:element ref="ns3:SharedWithDetails" minOccurs="0"/>
                <xsd:element ref="ns2:MediaServiceOCR" minOccurs="0"/>
                <xsd:element ref="ns2:MediaServiceDateTaken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c52104-c495-4b4c-8e2a-4ad96524c1c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internalName="MediaServiceAutoTags" ma:readOnly="true">
      <xsd:simpleType>
        <xsd:restriction base="dms:Text"/>
      </xsd:simpleType>
    </xsd:element>
    <xsd:element name="MediaServiceOCR" ma:index="13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d7f3adb-f05a-4b2c-9990-852c1f2cda5a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Compartilhado com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Detalhes de Compartilhado Com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ú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9B13413-AC80-46E1-AABF-8CA8BA24BF58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19EAA41-59F1-4BE2-9EC9-27BA0372BDB8}">
  <ds:schemaRefs>
    <ds:schemaRef ds:uri="ad7f3adb-f05a-4b2c-9990-852c1f2cda5a"/>
    <ds:schemaRef ds:uri="c9c52104-c495-4b4c-8e2a-4ad96524c1c7"/>
    <ds:schemaRef ds:uri="http://schemas.openxmlformats.org/package/2006/metadata/core-properties"/>
    <ds:schemaRef ds:uri="http://purl.org/dc/elements/1.1/"/>
    <ds:schemaRef ds:uri="http://www.w3.org/XML/1998/namespace"/>
    <ds:schemaRef ds:uri="http://purl.org/dc/dcmitype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8957293F-FE37-4059-9A01-D64CE7A8E50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9c52104-c495-4b4c-8e2a-4ad96524c1c7"/>
    <ds:schemaRef ds:uri="ad7f3adb-f05a-4b2c-9990-852c1f2cda5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5653</TotalTime>
  <Application>LibreOffice/7.2.1.2$Windows_X86_64 LibreOffice_project/87b77fad49947c1441b67c559c339af8f3517e22</Application>
  <AppVersion>15.0000</AppVersion>
  <Words>1525</Words>
  <Paragraphs>209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2019-07-30T23:40:29Z</dcterms:created>
  <dc:creator>Paulo Eugenio Clemente Junior</dc:creator>
  <dc:description/>
  <dc:language>pt-BR</dc:language>
  <cp:lastModifiedBy>João Elias de Oliveira Costa Sobrinho</cp:lastModifiedBy>
  <dcterms:modified xsi:type="dcterms:W3CDTF">2022-06-29T15:12:19Z</dcterms:modified>
  <cp:revision>45</cp:revision>
  <dc:subject/>
  <dc:title>Apresentação do PowerPoint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0x0101005FBE93BCECD1314991818D36D4FA6B7F</vt:lpwstr>
  </property>
  <property fmtid="{D5CDD505-2E9C-101B-9397-08002B2CF9AE}" pid="3" name="Notes">
    <vt:i4>26</vt:i4>
  </property>
  <property fmtid="{D5CDD505-2E9C-101B-9397-08002B2CF9AE}" pid="4" name="PresentationFormat">
    <vt:lpwstr>Widescreen</vt:lpwstr>
  </property>
  <property fmtid="{D5CDD505-2E9C-101B-9397-08002B2CF9AE}" pid="5" name="Slides">
    <vt:i4>46</vt:i4>
  </property>
</Properties>
</file>